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Ex1.xml" ContentType="application/vnd.ms-office.chartex+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72"/>
  </p:notesMasterIdLst>
  <p:sldIdLst>
    <p:sldId id="580" r:id="rId5"/>
    <p:sldId id="524" r:id="rId6"/>
    <p:sldId id="544" r:id="rId7"/>
    <p:sldId id="608" r:id="rId8"/>
    <p:sldId id="582" r:id="rId9"/>
    <p:sldId id="579" r:id="rId10"/>
    <p:sldId id="545" r:id="rId11"/>
    <p:sldId id="571" r:id="rId12"/>
    <p:sldId id="570" r:id="rId13"/>
    <p:sldId id="576" r:id="rId14"/>
    <p:sldId id="605" r:id="rId15"/>
    <p:sldId id="622" r:id="rId16"/>
    <p:sldId id="623" r:id="rId17"/>
    <p:sldId id="624" r:id="rId18"/>
    <p:sldId id="625" r:id="rId19"/>
    <p:sldId id="609" r:id="rId20"/>
    <p:sldId id="465" r:id="rId21"/>
    <p:sldId id="611" r:id="rId22"/>
    <p:sldId id="499" r:id="rId23"/>
    <p:sldId id="414" r:id="rId24"/>
    <p:sldId id="585" r:id="rId25"/>
    <p:sldId id="536" r:id="rId26"/>
    <p:sldId id="581" r:id="rId27"/>
    <p:sldId id="610" r:id="rId28"/>
    <p:sldId id="539" r:id="rId29"/>
    <p:sldId id="537" r:id="rId30"/>
    <p:sldId id="593" r:id="rId31"/>
    <p:sldId id="594" r:id="rId32"/>
    <p:sldId id="607" r:id="rId33"/>
    <p:sldId id="601" r:id="rId34"/>
    <p:sldId id="602" r:id="rId35"/>
    <p:sldId id="548" r:id="rId36"/>
    <p:sldId id="522" r:id="rId37"/>
    <p:sldId id="523" r:id="rId38"/>
    <p:sldId id="603" r:id="rId39"/>
    <p:sldId id="515" r:id="rId40"/>
    <p:sldId id="568" r:id="rId41"/>
    <p:sldId id="560" r:id="rId42"/>
    <p:sldId id="562" r:id="rId43"/>
    <p:sldId id="559" r:id="rId44"/>
    <p:sldId id="567" r:id="rId45"/>
    <p:sldId id="549" r:id="rId46"/>
    <p:sldId id="433" r:id="rId47"/>
    <p:sldId id="530" r:id="rId48"/>
    <p:sldId id="604" r:id="rId49"/>
    <p:sldId id="525" r:id="rId50"/>
    <p:sldId id="551" r:id="rId51"/>
    <p:sldId id="600" r:id="rId52"/>
    <p:sldId id="409" r:id="rId53"/>
    <p:sldId id="399" r:id="rId54"/>
    <p:sldId id="400" r:id="rId55"/>
    <p:sldId id="401" r:id="rId56"/>
    <p:sldId id="402" r:id="rId57"/>
    <p:sldId id="403" r:id="rId58"/>
    <p:sldId id="590" r:id="rId59"/>
    <p:sldId id="555" r:id="rId60"/>
    <p:sldId id="612" r:id="rId61"/>
    <p:sldId id="613" r:id="rId62"/>
    <p:sldId id="618" r:id="rId63"/>
    <p:sldId id="621" r:id="rId64"/>
    <p:sldId id="619" r:id="rId65"/>
    <p:sldId id="616" r:id="rId66"/>
    <p:sldId id="617" r:id="rId67"/>
    <p:sldId id="615" r:id="rId68"/>
    <p:sldId id="572" r:id="rId69"/>
    <p:sldId id="573" r:id="rId70"/>
    <p:sldId id="584" r:id="rId71"/>
  </p:sldIdLst>
  <p:sldSz cx="12192000" cy="6858000"/>
  <p:notesSz cx="6858000" cy="1476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2C401E31-61DF-4911-BE83-201CBBFA5C54}">
          <p14:sldIdLst>
            <p14:sldId id="580"/>
            <p14:sldId id="524"/>
          </p14:sldIdLst>
        </p14:section>
        <p14:section name="Energy profile update" id="{AD88904A-F766-4449-BA52-E00E0BDD62DF}">
          <p14:sldIdLst>
            <p14:sldId id="544"/>
            <p14:sldId id="608"/>
            <p14:sldId id="582"/>
            <p14:sldId id="579"/>
            <p14:sldId id="545"/>
            <p14:sldId id="571"/>
            <p14:sldId id="570"/>
            <p14:sldId id="576"/>
            <p14:sldId id="605"/>
            <p14:sldId id="622"/>
            <p14:sldId id="623"/>
            <p14:sldId id="624"/>
            <p14:sldId id="625"/>
          </p14:sldIdLst>
        </p14:section>
        <p14:section name="Comparison" id="{6284DF31-F42C-4B75-AA06-A1C742EF262B}">
          <p14:sldIdLst>
            <p14:sldId id="609"/>
            <p14:sldId id="465"/>
            <p14:sldId id="611"/>
            <p14:sldId id="499"/>
          </p14:sldIdLst>
        </p14:section>
        <p14:section name="Building efficiency" id="{7705A17E-7C8D-4B69-8545-69A5284ECCED}">
          <p14:sldIdLst>
            <p14:sldId id="414"/>
            <p14:sldId id="585"/>
            <p14:sldId id="536"/>
            <p14:sldId id="581"/>
            <p14:sldId id="610"/>
            <p14:sldId id="539"/>
            <p14:sldId id="537"/>
            <p14:sldId id="593"/>
            <p14:sldId id="594"/>
            <p14:sldId id="607"/>
            <p14:sldId id="601"/>
            <p14:sldId id="602"/>
          </p14:sldIdLst>
        </p14:section>
        <p14:section name="Fleet analysis" id="{1043AFB0-78DA-4227-8B1E-9245E294F5D5}">
          <p14:sldIdLst>
            <p14:sldId id="548"/>
            <p14:sldId id="522"/>
            <p14:sldId id="523"/>
            <p14:sldId id="603"/>
            <p14:sldId id="515"/>
            <p14:sldId id="568"/>
            <p14:sldId id="560"/>
            <p14:sldId id="562"/>
            <p14:sldId id="559"/>
            <p14:sldId id="567"/>
          </p14:sldIdLst>
        </p14:section>
        <p14:section name="Street lighting analysis" id="{2E034512-D1ED-4084-9831-4F6EF90E171F}">
          <p14:sldIdLst>
            <p14:sldId id="549"/>
            <p14:sldId id="433"/>
            <p14:sldId id="530"/>
            <p14:sldId id="604"/>
            <p14:sldId id="525"/>
          </p14:sldIdLst>
        </p14:section>
        <p14:section name="Solar analysis" id="{C94F9A7D-464A-4246-8009-06EF57A9DEB9}">
          <p14:sldIdLst>
            <p14:sldId id="551"/>
            <p14:sldId id="600"/>
            <p14:sldId id="409"/>
            <p14:sldId id="399"/>
            <p14:sldId id="400"/>
            <p14:sldId id="401"/>
            <p14:sldId id="402"/>
            <p14:sldId id="403"/>
            <p14:sldId id="590"/>
            <p14:sldId id="555"/>
          </p14:sldIdLst>
        </p14:section>
        <p14:section name="Municipal policies" id="{9F13C6AA-E84C-4F0E-AC2D-128A6DE298D4}">
          <p14:sldIdLst>
            <p14:sldId id="612"/>
            <p14:sldId id="613"/>
            <p14:sldId id="618"/>
            <p14:sldId id="621"/>
            <p14:sldId id="619"/>
            <p14:sldId id="616"/>
            <p14:sldId id="617"/>
            <p14:sldId id="615"/>
          </p14:sldIdLst>
        </p14:section>
        <p14:section name="Summary of recommendations" id="{D61F4B25-C09E-45DF-83A6-1E4B3984678E}">
          <p14:sldIdLst>
            <p14:sldId id="572"/>
            <p14:sldId id="573"/>
            <p14:sldId id="5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Streit" initials="DS" lastIdx="10" clrIdx="0">
    <p:extLst>
      <p:ext uri="{19B8F6BF-5375-455C-9EA6-DF929625EA0E}">
        <p15:presenceInfo xmlns:p15="http://schemas.microsoft.com/office/powerpoint/2012/main" userId="S::dstreit@slipstreaminc.org::323907b7-fda8-4179-ac9f-9bf08bb4ce5f" providerId="AD"/>
      </p:ext>
    </p:extLst>
  </p:cmAuthor>
  <p:cmAuthor id="2" name="Jeannette LeZaks" initials="JL" lastIdx="26" clrIdx="1">
    <p:extLst>
      <p:ext uri="{19B8F6BF-5375-455C-9EA6-DF929625EA0E}">
        <p15:presenceInfo xmlns:p15="http://schemas.microsoft.com/office/powerpoint/2012/main" userId="S::JLeZaks@slipstreaminc.org::c11720ed-776b-47e2-9ca6-e50a6c86400b" providerId="AD"/>
      </p:ext>
    </p:extLst>
  </p:cmAuthor>
  <p:cmAuthor id="3" name="Maddie Koolbeck" initials="MK" lastIdx="1" clrIdx="2">
    <p:extLst>
      <p:ext uri="{19B8F6BF-5375-455C-9EA6-DF929625EA0E}">
        <p15:presenceInfo xmlns:p15="http://schemas.microsoft.com/office/powerpoint/2012/main" userId="S::mkoolbeck@slipstreaminc.org::7876c268-a449-4d16-a01f-d590f7bd12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8EB"/>
    <a:srgbClr val="272E69"/>
    <a:srgbClr val="CDCDD4"/>
    <a:srgbClr val="4D516E"/>
    <a:srgbClr val="CED0D2"/>
    <a:srgbClr val="F8F8F8"/>
    <a:srgbClr val="13406A"/>
    <a:srgbClr val="9D1F62"/>
    <a:srgbClr val="06222F"/>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3E706-B6B2-4E6B-989E-9B8963069083}" v="1431" dt="2020-01-24T19:00:20.616"/>
    <p1510:client id="{30446DD8-9811-4F39-99FA-32F7758247C8}" v="493" dt="2020-01-24T18:32:01.3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092" autoAdjust="0"/>
  </p:normalViewPr>
  <p:slideViewPr>
    <p:cSldViewPr snapToGrid="0">
      <p:cViewPr varScale="1">
        <p:scale>
          <a:sx n="89" d="100"/>
          <a:sy n="89" d="100"/>
        </p:scale>
        <p:origin x="13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ie Koolbeck" userId="7876c268-a449-4d16-a01f-d590f7bd12ca" providerId="ADAL" clId="{0F93E706-B6B2-4E6B-989E-9B8963069083}"/>
    <pc:docChg chg="undo custSel mod addSld delSld modSld sldOrd modMainMaster modSection">
      <pc:chgData name="Maddie Koolbeck" userId="7876c268-a449-4d16-a01f-d590f7bd12ca" providerId="ADAL" clId="{0F93E706-B6B2-4E6B-989E-9B8963069083}" dt="2020-01-24T19:00:20.616" v="4410"/>
      <pc:docMkLst>
        <pc:docMk/>
      </pc:docMkLst>
      <pc:sldChg chg="addSp delSp modSp">
        <pc:chgData name="Maddie Koolbeck" userId="7876c268-a449-4d16-a01f-d590f7bd12ca" providerId="ADAL" clId="{0F93E706-B6B2-4E6B-989E-9B8963069083}" dt="2020-01-23T20:14:10.518" v="3604" actId="20577"/>
        <pc:sldMkLst>
          <pc:docMk/>
          <pc:sldMk cId="4242254853" sldId="399"/>
        </pc:sldMkLst>
        <pc:spChg chg="mod">
          <ac:chgData name="Maddie Koolbeck" userId="7876c268-a449-4d16-a01f-d590f7bd12ca" providerId="ADAL" clId="{0F93E706-B6B2-4E6B-989E-9B8963069083}" dt="2020-01-23T20:14:10.518" v="3604" actId="20577"/>
          <ac:spMkLst>
            <pc:docMk/>
            <pc:sldMk cId="4242254853" sldId="399"/>
            <ac:spMk id="2" creationId="{00000000-0000-0000-0000-000000000000}"/>
          </ac:spMkLst>
        </pc:spChg>
        <pc:picChg chg="del mod">
          <ac:chgData name="Maddie Koolbeck" userId="7876c268-a449-4d16-a01f-d590f7bd12ca" providerId="ADAL" clId="{0F93E706-B6B2-4E6B-989E-9B8963069083}" dt="2020-01-17T18:45:19.449" v="2232" actId="478"/>
          <ac:picMkLst>
            <pc:docMk/>
            <pc:sldMk cId="4242254853" sldId="399"/>
            <ac:picMk id="3" creationId="{BA1AE2E9-1DA2-4E21-B5BD-855A14316696}"/>
          </ac:picMkLst>
        </pc:picChg>
        <pc:picChg chg="add mod">
          <ac:chgData name="Maddie Koolbeck" userId="7876c268-a449-4d16-a01f-d590f7bd12ca" providerId="ADAL" clId="{0F93E706-B6B2-4E6B-989E-9B8963069083}" dt="2020-01-17T18:45:25.832" v="2236" actId="1076"/>
          <ac:picMkLst>
            <pc:docMk/>
            <pc:sldMk cId="4242254853" sldId="399"/>
            <ac:picMk id="5" creationId="{307B08B7-27EC-4E25-8EE5-841C891E43DC}"/>
          </ac:picMkLst>
        </pc:picChg>
      </pc:sldChg>
      <pc:sldChg chg="addSp delSp modSp">
        <pc:chgData name="Maddie Koolbeck" userId="7876c268-a449-4d16-a01f-d590f7bd12ca" providerId="ADAL" clId="{0F93E706-B6B2-4E6B-989E-9B8963069083}" dt="2020-01-23T20:14:17.204" v="3632" actId="20577"/>
        <pc:sldMkLst>
          <pc:docMk/>
          <pc:sldMk cId="297021833" sldId="400"/>
        </pc:sldMkLst>
        <pc:spChg chg="mod">
          <ac:chgData name="Maddie Koolbeck" userId="7876c268-a449-4d16-a01f-d590f7bd12ca" providerId="ADAL" clId="{0F93E706-B6B2-4E6B-989E-9B8963069083}" dt="2020-01-23T20:14:17.204" v="3632" actId="20577"/>
          <ac:spMkLst>
            <pc:docMk/>
            <pc:sldMk cId="297021833" sldId="400"/>
            <ac:spMk id="2" creationId="{00000000-0000-0000-0000-000000000000}"/>
          </ac:spMkLst>
        </pc:spChg>
        <pc:picChg chg="add mod">
          <ac:chgData name="Maddie Koolbeck" userId="7876c268-a449-4d16-a01f-d590f7bd12ca" providerId="ADAL" clId="{0F93E706-B6B2-4E6B-989E-9B8963069083}" dt="2020-01-17T18:45:38.304" v="2243" actId="1076"/>
          <ac:picMkLst>
            <pc:docMk/>
            <pc:sldMk cId="297021833" sldId="400"/>
            <ac:picMk id="5" creationId="{F1587F78-B1F1-4A8C-B13E-9DC334E8DC96}"/>
          </ac:picMkLst>
        </pc:picChg>
        <pc:picChg chg="del">
          <ac:chgData name="Maddie Koolbeck" userId="7876c268-a449-4d16-a01f-d590f7bd12ca" providerId="ADAL" clId="{0F93E706-B6B2-4E6B-989E-9B8963069083}" dt="2020-01-17T18:45:28.186" v="2237" actId="478"/>
          <ac:picMkLst>
            <pc:docMk/>
            <pc:sldMk cId="297021833" sldId="400"/>
            <ac:picMk id="11" creationId="{9E21466F-A9BB-4E4C-A0A2-E3A51C1D2191}"/>
          </ac:picMkLst>
        </pc:picChg>
      </pc:sldChg>
      <pc:sldChg chg="addSp delSp modSp">
        <pc:chgData name="Maddie Koolbeck" userId="7876c268-a449-4d16-a01f-d590f7bd12ca" providerId="ADAL" clId="{0F93E706-B6B2-4E6B-989E-9B8963069083}" dt="2020-01-23T20:14:23.475" v="3654" actId="20577"/>
        <pc:sldMkLst>
          <pc:docMk/>
          <pc:sldMk cId="3527369385" sldId="401"/>
        </pc:sldMkLst>
        <pc:spChg chg="mod">
          <ac:chgData name="Maddie Koolbeck" userId="7876c268-a449-4d16-a01f-d590f7bd12ca" providerId="ADAL" clId="{0F93E706-B6B2-4E6B-989E-9B8963069083}" dt="2020-01-23T20:14:23.475" v="3654" actId="20577"/>
          <ac:spMkLst>
            <pc:docMk/>
            <pc:sldMk cId="3527369385" sldId="401"/>
            <ac:spMk id="2" creationId="{00000000-0000-0000-0000-000000000000}"/>
          </ac:spMkLst>
        </pc:spChg>
        <pc:picChg chg="add mod">
          <ac:chgData name="Maddie Koolbeck" userId="7876c268-a449-4d16-a01f-d590f7bd12ca" providerId="ADAL" clId="{0F93E706-B6B2-4E6B-989E-9B8963069083}" dt="2020-01-17T18:45:50.112" v="2248" actId="1076"/>
          <ac:picMkLst>
            <pc:docMk/>
            <pc:sldMk cId="3527369385" sldId="401"/>
            <ac:picMk id="5" creationId="{32AA4539-2F03-49A8-BE7D-523B09AF6480}"/>
          </ac:picMkLst>
        </pc:picChg>
        <pc:picChg chg="del">
          <ac:chgData name="Maddie Koolbeck" userId="7876c268-a449-4d16-a01f-d590f7bd12ca" providerId="ADAL" clId="{0F93E706-B6B2-4E6B-989E-9B8963069083}" dt="2020-01-17T18:45:41.681" v="2244" actId="478"/>
          <ac:picMkLst>
            <pc:docMk/>
            <pc:sldMk cId="3527369385" sldId="401"/>
            <ac:picMk id="6" creationId="{EE2EE72F-87A7-4FE3-94BF-8A4E2625CF9B}"/>
          </ac:picMkLst>
        </pc:picChg>
      </pc:sldChg>
      <pc:sldChg chg="addSp delSp modSp">
        <pc:chgData name="Maddie Koolbeck" userId="7876c268-a449-4d16-a01f-d590f7bd12ca" providerId="ADAL" clId="{0F93E706-B6B2-4E6B-989E-9B8963069083}" dt="2020-01-23T20:14:30.019" v="3677" actId="20577"/>
        <pc:sldMkLst>
          <pc:docMk/>
          <pc:sldMk cId="2411143252" sldId="402"/>
        </pc:sldMkLst>
        <pc:spChg chg="mod">
          <ac:chgData name="Maddie Koolbeck" userId="7876c268-a449-4d16-a01f-d590f7bd12ca" providerId="ADAL" clId="{0F93E706-B6B2-4E6B-989E-9B8963069083}" dt="2020-01-23T20:14:30.019" v="3677" actId="20577"/>
          <ac:spMkLst>
            <pc:docMk/>
            <pc:sldMk cId="2411143252" sldId="402"/>
            <ac:spMk id="2" creationId="{00000000-0000-0000-0000-000000000000}"/>
          </ac:spMkLst>
        </pc:spChg>
        <pc:picChg chg="del">
          <ac:chgData name="Maddie Koolbeck" userId="7876c268-a449-4d16-a01f-d590f7bd12ca" providerId="ADAL" clId="{0F93E706-B6B2-4E6B-989E-9B8963069083}" dt="2020-01-17T18:45:57.491" v="2249" actId="478"/>
          <ac:picMkLst>
            <pc:docMk/>
            <pc:sldMk cId="2411143252" sldId="402"/>
            <ac:picMk id="3" creationId="{05D7D543-3321-4FB1-9B8E-2470934B972B}"/>
          </ac:picMkLst>
        </pc:picChg>
        <pc:picChg chg="add mod">
          <ac:chgData name="Maddie Koolbeck" userId="7876c268-a449-4d16-a01f-d590f7bd12ca" providerId="ADAL" clId="{0F93E706-B6B2-4E6B-989E-9B8963069083}" dt="2020-01-17T18:46:08.050" v="2254" actId="14100"/>
          <ac:picMkLst>
            <pc:docMk/>
            <pc:sldMk cId="2411143252" sldId="402"/>
            <ac:picMk id="5" creationId="{396328D9-502F-43E0-83AB-7DCB5321D56E}"/>
          </ac:picMkLst>
        </pc:picChg>
      </pc:sldChg>
      <pc:sldChg chg="addSp delSp modSp">
        <pc:chgData name="Maddie Koolbeck" userId="7876c268-a449-4d16-a01f-d590f7bd12ca" providerId="ADAL" clId="{0F93E706-B6B2-4E6B-989E-9B8963069083}" dt="2020-01-23T20:14:39.897" v="3701" actId="1076"/>
        <pc:sldMkLst>
          <pc:docMk/>
          <pc:sldMk cId="2535902747" sldId="403"/>
        </pc:sldMkLst>
        <pc:spChg chg="mod">
          <ac:chgData name="Maddie Koolbeck" userId="7876c268-a449-4d16-a01f-d590f7bd12ca" providerId="ADAL" clId="{0F93E706-B6B2-4E6B-989E-9B8963069083}" dt="2020-01-23T20:14:39.897" v="3701" actId="1076"/>
          <ac:spMkLst>
            <pc:docMk/>
            <pc:sldMk cId="2535902747" sldId="403"/>
            <ac:spMk id="2" creationId="{00000000-0000-0000-0000-000000000000}"/>
          </ac:spMkLst>
        </pc:spChg>
        <pc:picChg chg="del">
          <ac:chgData name="Maddie Koolbeck" userId="7876c268-a449-4d16-a01f-d590f7bd12ca" providerId="ADAL" clId="{0F93E706-B6B2-4E6B-989E-9B8963069083}" dt="2020-01-17T18:46:11.529" v="2255" actId="478"/>
          <ac:picMkLst>
            <pc:docMk/>
            <pc:sldMk cId="2535902747" sldId="403"/>
            <ac:picMk id="5" creationId="{7F0A264F-5F00-4922-810B-4FAF7593C631}"/>
          </ac:picMkLst>
        </pc:picChg>
        <pc:picChg chg="add mod">
          <ac:chgData name="Maddie Koolbeck" userId="7876c268-a449-4d16-a01f-d590f7bd12ca" providerId="ADAL" clId="{0F93E706-B6B2-4E6B-989E-9B8963069083}" dt="2020-01-17T18:46:21.177" v="2259" actId="1076"/>
          <ac:picMkLst>
            <pc:docMk/>
            <pc:sldMk cId="2535902747" sldId="403"/>
            <ac:picMk id="6" creationId="{FFB8FB6E-68D7-4CC9-8BDD-7A2EF8E9668F}"/>
          </ac:picMkLst>
        </pc:picChg>
      </pc:sldChg>
      <pc:sldChg chg="modSp">
        <pc:chgData name="Maddie Koolbeck" userId="7876c268-a449-4d16-a01f-d590f7bd12ca" providerId="ADAL" clId="{0F93E706-B6B2-4E6B-989E-9B8963069083}" dt="2020-01-23T20:13:30.731" v="3563" actId="20577"/>
        <pc:sldMkLst>
          <pc:docMk/>
          <pc:sldMk cId="206615207" sldId="409"/>
        </pc:sldMkLst>
        <pc:spChg chg="mod">
          <ac:chgData name="Maddie Koolbeck" userId="7876c268-a449-4d16-a01f-d590f7bd12ca" providerId="ADAL" clId="{0F93E706-B6B2-4E6B-989E-9B8963069083}" dt="2020-01-23T20:13:30.731" v="3563" actId="20577"/>
          <ac:spMkLst>
            <pc:docMk/>
            <pc:sldMk cId="206615207" sldId="409"/>
            <ac:spMk id="2" creationId="{00000000-0000-0000-0000-000000000000}"/>
          </ac:spMkLst>
        </pc:spChg>
      </pc:sldChg>
      <pc:sldChg chg="addSp delSp modSp mod addCm delCm">
        <pc:chgData name="Maddie Koolbeck" userId="7876c268-a449-4d16-a01f-d590f7bd12ca" providerId="ADAL" clId="{0F93E706-B6B2-4E6B-989E-9B8963069083}" dt="2020-01-24T18:47:14.954" v="4402" actId="478"/>
        <pc:sldMkLst>
          <pc:docMk/>
          <pc:sldMk cId="585473042" sldId="465"/>
        </pc:sldMkLst>
        <pc:spChg chg="add del mod">
          <ac:chgData name="Maddie Koolbeck" userId="7876c268-a449-4d16-a01f-d590f7bd12ca" providerId="ADAL" clId="{0F93E706-B6B2-4E6B-989E-9B8963069083}" dt="2020-01-23T15:00:13.316" v="2581" actId="478"/>
          <ac:spMkLst>
            <pc:docMk/>
            <pc:sldMk cId="585473042" sldId="465"/>
            <ac:spMk id="2" creationId="{E36177E1-A771-4ACC-A484-707EFF848ABE}"/>
          </ac:spMkLst>
        </pc:spChg>
        <pc:spChg chg="mod">
          <ac:chgData name="Maddie Koolbeck" userId="7876c268-a449-4d16-a01f-d590f7bd12ca" providerId="ADAL" clId="{0F93E706-B6B2-4E6B-989E-9B8963069083}" dt="2020-01-24T18:47:09.858" v="4401" actId="20577"/>
          <ac:spMkLst>
            <pc:docMk/>
            <pc:sldMk cId="585473042" sldId="465"/>
            <ac:spMk id="3" creationId="{A43A8263-434A-4AAB-A13B-B40532AF5B6C}"/>
          </ac:spMkLst>
        </pc:spChg>
        <pc:spChg chg="add del mod">
          <ac:chgData name="Maddie Koolbeck" userId="7876c268-a449-4d16-a01f-d590f7bd12ca" providerId="ADAL" clId="{0F93E706-B6B2-4E6B-989E-9B8963069083}" dt="2020-01-24T18:47:14.954" v="4402" actId="478"/>
          <ac:spMkLst>
            <pc:docMk/>
            <pc:sldMk cId="585473042" sldId="465"/>
            <ac:spMk id="4" creationId="{50CA15BC-4400-47B3-BD0B-FF062F72A036}"/>
          </ac:spMkLst>
        </pc:spChg>
        <pc:graphicFrameChg chg="del mod">
          <ac:chgData name="Maddie Koolbeck" userId="7876c268-a449-4d16-a01f-d590f7bd12ca" providerId="ADAL" clId="{0F93E706-B6B2-4E6B-989E-9B8963069083}" dt="2020-01-23T15:00:06.616" v="2576" actId="478"/>
          <ac:graphicFrameMkLst>
            <pc:docMk/>
            <pc:sldMk cId="585473042" sldId="465"/>
            <ac:graphicFrameMk id="5" creationId="{2D2D585D-4250-4BF8-8063-D48E31758C73}"/>
          </ac:graphicFrameMkLst>
        </pc:graphicFrameChg>
        <pc:graphicFrameChg chg="add mod">
          <ac:chgData name="Maddie Koolbeck" userId="7876c268-a449-4d16-a01f-d590f7bd12ca" providerId="ADAL" clId="{0F93E706-B6B2-4E6B-989E-9B8963069083}" dt="2020-01-23T17:26:03.587" v="3011" actId="14100"/>
          <ac:graphicFrameMkLst>
            <pc:docMk/>
            <pc:sldMk cId="585473042" sldId="465"/>
            <ac:graphicFrameMk id="6" creationId="{AD0ACC26-CE66-4CF8-841D-23404878347B}"/>
          </ac:graphicFrameMkLst>
        </pc:graphicFrameChg>
      </pc:sldChg>
      <pc:sldChg chg="addSp delSp modSp mod">
        <pc:chgData name="Maddie Koolbeck" userId="7876c268-a449-4d16-a01f-d590f7bd12ca" providerId="ADAL" clId="{0F93E706-B6B2-4E6B-989E-9B8963069083}" dt="2020-01-23T15:14:26.847" v="2780" actId="1076"/>
        <pc:sldMkLst>
          <pc:docMk/>
          <pc:sldMk cId="3685705469" sldId="499"/>
        </pc:sldMkLst>
        <pc:graphicFrameChg chg="del">
          <ac:chgData name="Maddie Koolbeck" userId="7876c268-a449-4d16-a01f-d590f7bd12ca" providerId="ADAL" clId="{0F93E706-B6B2-4E6B-989E-9B8963069083}" dt="2020-01-23T15:07:15.994" v="2749" actId="478"/>
          <ac:graphicFrameMkLst>
            <pc:docMk/>
            <pc:sldMk cId="3685705469" sldId="499"/>
            <ac:graphicFrameMk id="5" creationId="{9E373262-B5CB-4FF1-8066-74F75C41E324}"/>
          </ac:graphicFrameMkLst>
        </pc:graphicFrameChg>
        <pc:graphicFrameChg chg="add mod">
          <ac:chgData name="Maddie Koolbeck" userId="7876c268-a449-4d16-a01f-d590f7bd12ca" providerId="ADAL" clId="{0F93E706-B6B2-4E6B-989E-9B8963069083}" dt="2020-01-23T15:14:06.023" v="2777" actId="14100"/>
          <ac:graphicFrameMkLst>
            <pc:docMk/>
            <pc:sldMk cId="3685705469" sldId="499"/>
            <ac:graphicFrameMk id="7" creationId="{D4EA7447-A429-406A-81B3-247E44BC6F4F}"/>
          </ac:graphicFrameMkLst>
        </pc:graphicFrameChg>
        <pc:graphicFrameChg chg="del mod">
          <ac:chgData name="Maddie Koolbeck" userId="7876c268-a449-4d16-a01f-d590f7bd12ca" providerId="ADAL" clId="{0F93E706-B6B2-4E6B-989E-9B8963069083}" dt="2020-01-23T15:13:15.083" v="2762" actId="478"/>
          <ac:graphicFrameMkLst>
            <pc:docMk/>
            <pc:sldMk cId="3685705469" sldId="499"/>
            <ac:graphicFrameMk id="8" creationId="{71F2CBF9-1AA5-4491-89A9-7F416AD04E1F}"/>
          </ac:graphicFrameMkLst>
        </pc:graphicFrameChg>
        <pc:graphicFrameChg chg="del">
          <ac:chgData name="Maddie Koolbeck" userId="7876c268-a449-4d16-a01f-d590f7bd12ca" providerId="ADAL" clId="{0F93E706-B6B2-4E6B-989E-9B8963069083}" dt="2020-01-23T15:05:23.362" v="2731" actId="478"/>
          <ac:graphicFrameMkLst>
            <pc:docMk/>
            <pc:sldMk cId="3685705469" sldId="499"/>
            <ac:graphicFrameMk id="10" creationId="{F4F32C53-EAD8-409F-9E13-DB453260616A}"/>
          </ac:graphicFrameMkLst>
        </pc:graphicFrameChg>
        <pc:graphicFrameChg chg="add">
          <ac:chgData name="Maddie Koolbeck" userId="7876c268-a449-4d16-a01f-d590f7bd12ca" providerId="ADAL" clId="{0F93E706-B6B2-4E6B-989E-9B8963069083}" dt="2020-01-23T15:07:17.075" v="2751"/>
          <ac:graphicFrameMkLst>
            <pc:docMk/>
            <pc:sldMk cId="3685705469" sldId="499"/>
            <ac:graphicFrameMk id="11" creationId="{49BF9B61-4C5F-40E8-B8FF-C17B5C1FF8B8}"/>
          </ac:graphicFrameMkLst>
        </pc:graphicFrameChg>
        <pc:graphicFrameChg chg="add mod">
          <ac:chgData name="Maddie Koolbeck" userId="7876c268-a449-4d16-a01f-d590f7bd12ca" providerId="ADAL" clId="{0F93E706-B6B2-4E6B-989E-9B8963069083}" dt="2020-01-23T15:14:26.847" v="2780" actId="1076"/>
          <ac:graphicFrameMkLst>
            <pc:docMk/>
            <pc:sldMk cId="3685705469" sldId="499"/>
            <ac:graphicFrameMk id="12" creationId="{2C5990C2-E250-4772-A6D1-E6CE983AD54A}"/>
          </ac:graphicFrameMkLst>
        </pc:graphicFrameChg>
      </pc:sldChg>
      <pc:sldChg chg="modSp">
        <pc:chgData name="Maddie Koolbeck" userId="7876c268-a449-4d16-a01f-d590f7bd12ca" providerId="ADAL" clId="{0F93E706-B6B2-4E6B-989E-9B8963069083}" dt="2020-01-23T20:12:57.355" v="3543" actId="20577"/>
        <pc:sldMkLst>
          <pc:docMk/>
          <pc:sldMk cId="2138445360" sldId="515"/>
        </pc:sldMkLst>
        <pc:spChg chg="mod">
          <ac:chgData name="Maddie Koolbeck" userId="7876c268-a449-4d16-a01f-d590f7bd12ca" providerId="ADAL" clId="{0F93E706-B6B2-4E6B-989E-9B8963069083}" dt="2020-01-23T20:12:57.355" v="3543" actId="20577"/>
          <ac:spMkLst>
            <pc:docMk/>
            <pc:sldMk cId="2138445360" sldId="515"/>
            <ac:spMk id="3" creationId="{1F904986-07D6-4C61-90E1-3498BBC573DF}"/>
          </ac:spMkLst>
        </pc:spChg>
      </pc:sldChg>
      <pc:sldChg chg="modSp">
        <pc:chgData name="Maddie Koolbeck" userId="7876c268-a449-4d16-a01f-d590f7bd12ca" providerId="ADAL" clId="{0F93E706-B6B2-4E6B-989E-9B8963069083}" dt="2020-01-23T20:12:46.259" v="3535" actId="20577"/>
        <pc:sldMkLst>
          <pc:docMk/>
          <pc:sldMk cId="1418585534" sldId="522"/>
        </pc:sldMkLst>
        <pc:spChg chg="mod">
          <ac:chgData name="Maddie Koolbeck" userId="7876c268-a449-4d16-a01f-d590f7bd12ca" providerId="ADAL" clId="{0F93E706-B6B2-4E6B-989E-9B8963069083}" dt="2020-01-15T15:25:15.108" v="18" actId="20577"/>
          <ac:spMkLst>
            <pc:docMk/>
            <pc:sldMk cId="1418585534" sldId="522"/>
            <ac:spMk id="2" creationId="{A6F2CD26-3D26-43B4-BCC3-9F359F911C46}"/>
          </ac:spMkLst>
        </pc:spChg>
        <pc:spChg chg="mod">
          <ac:chgData name="Maddie Koolbeck" userId="7876c268-a449-4d16-a01f-d590f7bd12ca" providerId="ADAL" clId="{0F93E706-B6B2-4E6B-989E-9B8963069083}" dt="2020-01-23T20:12:46.259" v="3535" actId="20577"/>
          <ac:spMkLst>
            <pc:docMk/>
            <pc:sldMk cId="1418585534" sldId="522"/>
            <ac:spMk id="3" creationId="{957F6932-8772-4500-B62E-F1FCA8B15B4B}"/>
          </ac:spMkLst>
        </pc:spChg>
      </pc:sldChg>
      <pc:sldChg chg="modSp">
        <pc:chgData name="Maddie Koolbeck" userId="7876c268-a449-4d16-a01f-d590f7bd12ca" providerId="ADAL" clId="{0F93E706-B6B2-4E6B-989E-9B8963069083}" dt="2020-01-23T20:12:50.947" v="3539" actId="20577"/>
        <pc:sldMkLst>
          <pc:docMk/>
          <pc:sldMk cId="2638556877" sldId="523"/>
        </pc:sldMkLst>
        <pc:spChg chg="mod">
          <ac:chgData name="Maddie Koolbeck" userId="7876c268-a449-4d16-a01f-d590f7bd12ca" providerId="ADAL" clId="{0F93E706-B6B2-4E6B-989E-9B8963069083}" dt="2020-01-23T20:12:50.947" v="3539" actId="20577"/>
          <ac:spMkLst>
            <pc:docMk/>
            <pc:sldMk cId="2638556877" sldId="523"/>
            <ac:spMk id="3" creationId="{5421F12C-B0BC-4932-AEE9-B7F11344C892}"/>
          </ac:spMkLst>
        </pc:spChg>
      </pc:sldChg>
      <pc:sldChg chg="modSp">
        <pc:chgData name="Maddie Koolbeck" userId="7876c268-a449-4d16-a01f-d590f7bd12ca" providerId="ADAL" clId="{0F93E706-B6B2-4E6B-989E-9B8963069083}" dt="2020-01-24T18:40:50.954" v="4362" actId="13926"/>
        <pc:sldMkLst>
          <pc:docMk/>
          <pc:sldMk cId="788594951" sldId="525"/>
        </pc:sldMkLst>
        <pc:spChg chg="mod">
          <ac:chgData name="Maddie Koolbeck" userId="7876c268-a449-4d16-a01f-d590f7bd12ca" providerId="ADAL" clId="{0F93E706-B6B2-4E6B-989E-9B8963069083}" dt="2020-01-24T18:40:50.954" v="4362" actId="13926"/>
          <ac:spMkLst>
            <pc:docMk/>
            <pc:sldMk cId="788594951" sldId="525"/>
            <ac:spMk id="3" creationId="{BCA2E9CB-3770-444E-A816-CCDE32365B80}"/>
          </ac:spMkLst>
        </pc:spChg>
        <pc:graphicFrameChg chg="modGraphic">
          <ac:chgData name="Maddie Koolbeck" userId="7876c268-a449-4d16-a01f-d590f7bd12ca" providerId="ADAL" clId="{0F93E706-B6B2-4E6B-989E-9B8963069083}" dt="2020-01-20T21:23:15.737" v="2269" actId="20577"/>
          <ac:graphicFrameMkLst>
            <pc:docMk/>
            <pc:sldMk cId="788594951" sldId="525"/>
            <ac:graphicFrameMk id="4" creationId="{0D4F4769-0169-42AF-A12D-BBC1BC2A39BA}"/>
          </ac:graphicFrameMkLst>
        </pc:graphicFrameChg>
      </pc:sldChg>
      <pc:sldChg chg="modSp">
        <pc:chgData name="Maddie Koolbeck" userId="7876c268-a449-4d16-a01f-d590f7bd12ca" providerId="ADAL" clId="{0F93E706-B6B2-4E6B-989E-9B8963069083}" dt="2020-01-23T20:13:16.523" v="3553" actId="20577"/>
        <pc:sldMkLst>
          <pc:docMk/>
          <pc:sldMk cId="1746371973" sldId="530"/>
        </pc:sldMkLst>
        <pc:spChg chg="mod">
          <ac:chgData name="Maddie Koolbeck" userId="7876c268-a449-4d16-a01f-d590f7bd12ca" providerId="ADAL" clId="{0F93E706-B6B2-4E6B-989E-9B8963069083}" dt="2020-01-23T20:13:16.523" v="3553" actId="20577"/>
          <ac:spMkLst>
            <pc:docMk/>
            <pc:sldMk cId="1746371973" sldId="530"/>
            <ac:spMk id="3" creationId="{9F08C4F8-0782-47CA-8A61-E7F11A48D165}"/>
          </ac:spMkLst>
        </pc:spChg>
      </pc:sldChg>
      <pc:sldChg chg="delCm">
        <pc:chgData name="Maddie Koolbeck" userId="7876c268-a449-4d16-a01f-d590f7bd12ca" providerId="ADAL" clId="{0F93E706-B6B2-4E6B-989E-9B8963069083}" dt="2020-01-23T20:04:15.352" v="3501"/>
        <pc:sldMkLst>
          <pc:docMk/>
          <pc:sldMk cId="224864703" sldId="536"/>
        </pc:sldMkLst>
      </pc:sldChg>
      <pc:sldChg chg="modSp">
        <pc:chgData name="Maddie Koolbeck" userId="7876c268-a449-4d16-a01f-d590f7bd12ca" providerId="ADAL" clId="{0F93E706-B6B2-4E6B-989E-9B8963069083}" dt="2020-01-16T17:36:12.101" v="557" actId="20577"/>
        <pc:sldMkLst>
          <pc:docMk/>
          <pc:sldMk cId="1845579362" sldId="537"/>
        </pc:sldMkLst>
        <pc:spChg chg="mod">
          <ac:chgData name="Maddie Koolbeck" userId="7876c268-a449-4d16-a01f-d590f7bd12ca" providerId="ADAL" clId="{0F93E706-B6B2-4E6B-989E-9B8963069083}" dt="2020-01-16T17:36:12.101" v="557" actId="20577"/>
          <ac:spMkLst>
            <pc:docMk/>
            <pc:sldMk cId="1845579362" sldId="537"/>
            <ac:spMk id="2" creationId="{DA7BF945-8E10-4473-A184-C654B0F0930D}"/>
          </ac:spMkLst>
        </pc:spChg>
      </pc:sldChg>
      <pc:sldChg chg="modSp delCm">
        <pc:chgData name="Maddie Koolbeck" userId="7876c268-a449-4d16-a01f-d590f7bd12ca" providerId="ADAL" clId="{0F93E706-B6B2-4E6B-989E-9B8963069083}" dt="2020-01-20T21:04:43.391" v="2260"/>
        <pc:sldMkLst>
          <pc:docMk/>
          <pc:sldMk cId="467040677" sldId="539"/>
        </pc:sldMkLst>
        <pc:spChg chg="mod">
          <ac:chgData name="Maddie Koolbeck" userId="7876c268-a449-4d16-a01f-d590f7bd12ca" providerId="ADAL" clId="{0F93E706-B6B2-4E6B-989E-9B8963069083}" dt="2020-01-16T17:34:20.358" v="432" actId="20577"/>
          <ac:spMkLst>
            <pc:docMk/>
            <pc:sldMk cId="467040677" sldId="539"/>
            <ac:spMk id="2" creationId="{DA7BF945-8E10-4473-A184-C654B0F0930D}"/>
          </ac:spMkLst>
        </pc:spChg>
      </pc:sldChg>
      <pc:sldChg chg="modSp">
        <pc:chgData name="Maddie Koolbeck" userId="7876c268-a449-4d16-a01f-d590f7bd12ca" providerId="ADAL" clId="{0F93E706-B6B2-4E6B-989E-9B8963069083}" dt="2020-01-23T20:13:47.107" v="3568" actId="20577"/>
        <pc:sldMkLst>
          <pc:docMk/>
          <pc:sldMk cId="3147270734" sldId="555"/>
        </pc:sldMkLst>
        <pc:spChg chg="mod">
          <ac:chgData name="Maddie Koolbeck" userId="7876c268-a449-4d16-a01f-d590f7bd12ca" providerId="ADAL" clId="{0F93E706-B6B2-4E6B-989E-9B8963069083}" dt="2020-01-23T20:13:47.107" v="3568" actId="20577"/>
          <ac:spMkLst>
            <pc:docMk/>
            <pc:sldMk cId="3147270734" sldId="555"/>
            <ac:spMk id="2" creationId="{00000000-0000-0000-0000-000000000000}"/>
          </ac:spMkLst>
        </pc:spChg>
      </pc:sldChg>
      <pc:sldChg chg="modSp">
        <pc:chgData name="Maddie Koolbeck" userId="7876c268-a449-4d16-a01f-d590f7bd12ca" providerId="ADAL" clId="{0F93E706-B6B2-4E6B-989E-9B8963069083}" dt="2020-01-23T20:13:07.539" v="3549" actId="20577"/>
        <pc:sldMkLst>
          <pc:docMk/>
          <pc:sldMk cId="43565224" sldId="559"/>
        </pc:sldMkLst>
        <pc:spChg chg="mod">
          <ac:chgData name="Maddie Koolbeck" userId="7876c268-a449-4d16-a01f-d590f7bd12ca" providerId="ADAL" clId="{0F93E706-B6B2-4E6B-989E-9B8963069083}" dt="2020-01-23T20:13:07.539" v="3549" actId="20577"/>
          <ac:spMkLst>
            <pc:docMk/>
            <pc:sldMk cId="43565224" sldId="559"/>
            <ac:spMk id="3" creationId="{696B76C2-5DB6-428E-A984-BF1078D6981D}"/>
          </ac:spMkLst>
        </pc:spChg>
        <pc:graphicFrameChg chg="modGraphic">
          <ac:chgData name="Maddie Koolbeck" userId="7876c268-a449-4d16-a01f-d590f7bd12ca" providerId="ADAL" clId="{0F93E706-B6B2-4E6B-989E-9B8963069083}" dt="2020-01-15T15:25:33.713" v="23" actId="20577"/>
          <ac:graphicFrameMkLst>
            <pc:docMk/>
            <pc:sldMk cId="43565224" sldId="559"/>
            <ac:graphicFrameMk id="4" creationId="{2FEE9E30-131A-44F4-BB77-774980DBC817}"/>
          </ac:graphicFrameMkLst>
        </pc:graphicFrameChg>
      </pc:sldChg>
      <pc:sldChg chg="modSp">
        <pc:chgData name="Maddie Koolbeck" userId="7876c268-a449-4d16-a01f-d590f7bd12ca" providerId="ADAL" clId="{0F93E706-B6B2-4E6B-989E-9B8963069083}" dt="2020-01-23T20:13:04.634" v="3547" actId="20577"/>
        <pc:sldMkLst>
          <pc:docMk/>
          <pc:sldMk cId="4209695618" sldId="560"/>
        </pc:sldMkLst>
        <pc:spChg chg="mod">
          <ac:chgData name="Maddie Koolbeck" userId="7876c268-a449-4d16-a01f-d590f7bd12ca" providerId="ADAL" clId="{0F93E706-B6B2-4E6B-989E-9B8963069083}" dt="2020-01-23T20:13:04.634" v="3547" actId="20577"/>
          <ac:spMkLst>
            <pc:docMk/>
            <pc:sldMk cId="4209695618" sldId="560"/>
            <ac:spMk id="3" creationId="{7D0215D1-1800-44BF-A58A-895FC46473BE}"/>
          </ac:spMkLst>
        </pc:spChg>
      </pc:sldChg>
      <pc:sldChg chg="modSp">
        <pc:chgData name="Maddie Koolbeck" userId="7876c268-a449-4d16-a01f-d590f7bd12ca" providerId="ADAL" clId="{0F93E706-B6B2-4E6B-989E-9B8963069083}" dt="2020-01-15T15:25:29.659" v="20" actId="20577"/>
        <pc:sldMkLst>
          <pc:docMk/>
          <pc:sldMk cId="3747522560" sldId="562"/>
        </pc:sldMkLst>
        <pc:graphicFrameChg chg="modGraphic">
          <ac:chgData name="Maddie Koolbeck" userId="7876c268-a449-4d16-a01f-d590f7bd12ca" providerId="ADAL" clId="{0F93E706-B6B2-4E6B-989E-9B8963069083}" dt="2020-01-15T15:25:29.659" v="20" actId="20577"/>
          <ac:graphicFrameMkLst>
            <pc:docMk/>
            <pc:sldMk cId="3747522560" sldId="562"/>
            <ac:graphicFrameMk id="4" creationId="{B33EB8FE-E7D5-4B0C-A853-6E119AF36393}"/>
          </ac:graphicFrameMkLst>
        </pc:graphicFrameChg>
      </pc:sldChg>
      <pc:sldChg chg="addSp delSp modSp">
        <pc:chgData name="Maddie Koolbeck" userId="7876c268-a449-4d16-a01f-d590f7bd12ca" providerId="ADAL" clId="{0F93E706-B6B2-4E6B-989E-9B8963069083}" dt="2020-01-16T19:42:07.806" v="2182" actId="1076"/>
        <pc:sldMkLst>
          <pc:docMk/>
          <pc:sldMk cId="3555955564" sldId="567"/>
        </pc:sldMkLst>
        <pc:spChg chg="add del mod">
          <ac:chgData name="Maddie Koolbeck" userId="7876c268-a449-4d16-a01f-d590f7bd12ca" providerId="ADAL" clId="{0F93E706-B6B2-4E6B-989E-9B8963069083}" dt="2020-01-16T19:39:58.792" v="2008"/>
          <ac:spMkLst>
            <pc:docMk/>
            <pc:sldMk cId="3555955564" sldId="567"/>
            <ac:spMk id="2" creationId="{261DFCAC-4831-4945-87C8-01DA544BD9E5}"/>
          </ac:spMkLst>
        </pc:spChg>
        <pc:spChg chg="mod">
          <ac:chgData name="Maddie Koolbeck" userId="7876c268-a449-4d16-a01f-d590f7bd12ca" providerId="ADAL" clId="{0F93E706-B6B2-4E6B-989E-9B8963069083}" dt="2020-01-16T19:40:29.077" v="2070" actId="1076"/>
          <ac:spMkLst>
            <pc:docMk/>
            <pc:sldMk cId="3555955564" sldId="567"/>
            <ac:spMk id="3" creationId="{50ADBDC9-F979-451E-AD04-2D5D91680F96}"/>
          </ac:spMkLst>
        </pc:spChg>
        <pc:spChg chg="add mod">
          <ac:chgData name="Maddie Koolbeck" userId="7876c268-a449-4d16-a01f-d590f7bd12ca" providerId="ADAL" clId="{0F93E706-B6B2-4E6B-989E-9B8963069083}" dt="2020-01-16T19:42:07.806" v="2182" actId="1076"/>
          <ac:spMkLst>
            <pc:docMk/>
            <pc:sldMk cId="3555955564" sldId="567"/>
            <ac:spMk id="5" creationId="{A030F81B-0EFF-41DA-A2C5-2249F734EAF8}"/>
          </ac:spMkLst>
        </pc:spChg>
        <pc:graphicFrameChg chg="mod modGraphic">
          <ac:chgData name="Maddie Koolbeck" userId="7876c268-a449-4d16-a01f-d590f7bd12ca" providerId="ADAL" clId="{0F93E706-B6B2-4E6B-989E-9B8963069083}" dt="2020-01-16T19:42:04.662" v="2181" actId="1076"/>
          <ac:graphicFrameMkLst>
            <pc:docMk/>
            <pc:sldMk cId="3555955564" sldId="567"/>
            <ac:graphicFrameMk id="4" creationId="{851D2DEC-DD19-4059-993A-D7F803BA1FEF}"/>
          </ac:graphicFrameMkLst>
        </pc:graphicFrameChg>
      </pc:sldChg>
      <pc:sldChg chg="modSp">
        <pc:chgData name="Maddie Koolbeck" userId="7876c268-a449-4d16-a01f-d590f7bd12ca" providerId="ADAL" clId="{0F93E706-B6B2-4E6B-989E-9B8963069083}" dt="2020-01-23T20:13:01.636" v="3545" actId="20577"/>
        <pc:sldMkLst>
          <pc:docMk/>
          <pc:sldMk cId="2473150129" sldId="568"/>
        </pc:sldMkLst>
        <pc:spChg chg="mod">
          <ac:chgData name="Maddie Koolbeck" userId="7876c268-a449-4d16-a01f-d590f7bd12ca" providerId="ADAL" clId="{0F93E706-B6B2-4E6B-989E-9B8963069083}" dt="2020-01-23T20:13:01.636" v="3545" actId="20577"/>
          <ac:spMkLst>
            <pc:docMk/>
            <pc:sldMk cId="2473150129" sldId="568"/>
            <ac:spMk id="3" creationId="{7D0215D1-1800-44BF-A58A-895FC46473BE}"/>
          </ac:spMkLst>
        </pc:spChg>
      </pc:sldChg>
      <pc:sldChg chg="modSp">
        <pc:chgData name="Maddie Koolbeck" userId="7876c268-a449-4d16-a01f-d590f7bd12ca" providerId="ADAL" clId="{0F93E706-B6B2-4E6B-989E-9B8963069083}" dt="2020-01-23T20:16:05.788" v="3706" actId="20577"/>
        <pc:sldMkLst>
          <pc:docMk/>
          <pc:sldMk cId="951277238" sldId="573"/>
        </pc:sldMkLst>
        <pc:spChg chg="mod">
          <ac:chgData name="Maddie Koolbeck" userId="7876c268-a449-4d16-a01f-d590f7bd12ca" providerId="ADAL" clId="{0F93E706-B6B2-4E6B-989E-9B8963069083}" dt="2020-01-23T20:16:05.788" v="3706" actId="20577"/>
          <ac:spMkLst>
            <pc:docMk/>
            <pc:sldMk cId="951277238" sldId="573"/>
            <ac:spMk id="4" creationId="{225149BC-C968-430E-BA0C-8F20E336D135}"/>
          </ac:spMkLst>
        </pc:spChg>
      </pc:sldChg>
      <pc:sldChg chg="modSp">
        <pc:chgData name="Maddie Koolbeck" userId="7876c268-a449-4d16-a01f-d590f7bd12ca" providerId="ADAL" clId="{0F93E706-B6B2-4E6B-989E-9B8963069083}" dt="2020-01-23T20:12:13.651" v="3523" actId="20577"/>
        <pc:sldMkLst>
          <pc:docMk/>
          <pc:sldMk cId="2524459245" sldId="579"/>
        </pc:sldMkLst>
        <pc:spChg chg="mod">
          <ac:chgData name="Maddie Koolbeck" userId="7876c268-a449-4d16-a01f-d590f7bd12ca" providerId="ADAL" clId="{0F93E706-B6B2-4E6B-989E-9B8963069083}" dt="2020-01-23T20:12:13.651" v="3523" actId="20577"/>
          <ac:spMkLst>
            <pc:docMk/>
            <pc:sldMk cId="2524459245" sldId="579"/>
            <ac:spMk id="4" creationId="{91D361F4-DF24-4C22-AADB-730AEA5704DC}"/>
          </ac:spMkLst>
        </pc:spChg>
        <pc:graphicFrameChg chg="mod">
          <ac:chgData name="Maddie Koolbeck" userId="7876c268-a449-4d16-a01f-d590f7bd12ca" providerId="ADAL" clId="{0F93E706-B6B2-4E6B-989E-9B8963069083}" dt="2020-01-17T15:39:11.922" v="2229" actId="20577"/>
          <ac:graphicFrameMkLst>
            <pc:docMk/>
            <pc:sldMk cId="2524459245" sldId="579"/>
            <ac:graphicFrameMk id="13" creationId="{886D5BD0-B109-41D4-91B4-629275EB914F}"/>
          </ac:graphicFrameMkLst>
        </pc:graphicFrameChg>
      </pc:sldChg>
      <pc:sldChg chg="delCm modNotesTx">
        <pc:chgData name="Maddie Koolbeck" userId="7876c268-a449-4d16-a01f-d590f7bd12ca" providerId="ADAL" clId="{0F93E706-B6B2-4E6B-989E-9B8963069083}" dt="2020-01-24T18:39:36.986" v="4361" actId="20577"/>
        <pc:sldMkLst>
          <pc:docMk/>
          <pc:sldMk cId="2803916710" sldId="581"/>
        </pc:sldMkLst>
      </pc:sldChg>
      <pc:sldChg chg="modSp ord">
        <pc:chgData name="Maddie Koolbeck" userId="7876c268-a449-4d16-a01f-d590f7bd12ca" providerId="ADAL" clId="{0F93E706-B6B2-4E6B-989E-9B8963069083}" dt="2020-01-24T18:38:17.107" v="4358" actId="13926"/>
        <pc:sldMkLst>
          <pc:docMk/>
          <pc:sldMk cId="3837395123" sldId="585"/>
        </pc:sldMkLst>
        <pc:spChg chg="mod">
          <ac:chgData name="Maddie Koolbeck" userId="7876c268-a449-4d16-a01f-d590f7bd12ca" providerId="ADAL" clId="{0F93E706-B6B2-4E6B-989E-9B8963069083}" dt="2020-01-24T18:38:17.107" v="4358" actId="13926"/>
          <ac:spMkLst>
            <pc:docMk/>
            <pc:sldMk cId="3837395123" sldId="585"/>
            <ac:spMk id="2" creationId="{07B203BE-B8FF-432C-997F-7CE4160178B8}"/>
          </ac:spMkLst>
        </pc:spChg>
      </pc:sldChg>
      <pc:sldChg chg="modSp addCm delCm">
        <pc:chgData name="Maddie Koolbeck" userId="7876c268-a449-4d16-a01f-d590f7bd12ca" providerId="ADAL" clId="{0F93E706-B6B2-4E6B-989E-9B8963069083}" dt="2020-01-24T18:50:16.465" v="4409" actId="1076"/>
        <pc:sldMkLst>
          <pc:docMk/>
          <pc:sldMk cId="4063250078" sldId="590"/>
        </pc:sldMkLst>
        <pc:spChg chg="mod">
          <ac:chgData name="Maddie Koolbeck" userId="7876c268-a449-4d16-a01f-d590f7bd12ca" providerId="ADAL" clId="{0F93E706-B6B2-4E6B-989E-9B8963069083}" dt="2020-01-23T20:13:37.145" v="3564" actId="6549"/>
          <ac:spMkLst>
            <pc:docMk/>
            <pc:sldMk cId="4063250078" sldId="590"/>
            <ac:spMk id="2" creationId="{00000000-0000-0000-0000-000000000000}"/>
          </ac:spMkLst>
        </pc:spChg>
        <pc:graphicFrameChg chg="mod modGraphic">
          <ac:chgData name="Maddie Koolbeck" userId="7876c268-a449-4d16-a01f-d590f7bd12ca" providerId="ADAL" clId="{0F93E706-B6B2-4E6B-989E-9B8963069083}" dt="2020-01-24T18:50:16.465" v="4409" actId="1076"/>
          <ac:graphicFrameMkLst>
            <pc:docMk/>
            <pc:sldMk cId="4063250078" sldId="590"/>
            <ac:graphicFrameMk id="3" creationId="{77575DDE-14F1-43E3-9270-5026F088985D}"/>
          </ac:graphicFrameMkLst>
        </pc:graphicFrameChg>
      </pc:sldChg>
      <pc:sldChg chg="modNotesTx">
        <pc:chgData name="Maddie Koolbeck" userId="7876c268-a449-4d16-a01f-d590f7bd12ca" providerId="ADAL" clId="{0F93E706-B6B2-4E6B-989E-9B8963069083}" dt="2020-01-24T18:39:18.809" v="4360" actId="20577"/>
        <pc:sldMkLst>
          <pc:docMk/>
          <pc:sldMk cId="3127144056" sldId="593"/>
        </pc:sldMkLst>
      </pc:sldChg>
      <pc:sldChg chg="modNotesTx">
        <pc:chgData name="Maddie Koolbeck" userId="7876c268-a449-4d16-a01f-d590f7bd12ca" providerId="ADAL" clId="{0F93E706-B6B2-4E6B-989E-9B8963069083}" dt="2020-01-24T18:39:15.403" v="4359" actId="20577"/>
        <pc:sldMkLst>
          <pc:docMk/>
          <pc:sldMk cId="3060587431" sldId="594"/>
        </pc:sldMkLst>
      </pc:sldChg>
      <pc:sldChg chg="modSp">
        <pc:chgData name="Maddie Koolbeck" userId="7876c268-a449-4d16-a01f-d590f7bd12ca" providerId="ADAL" clId="{0F93E706-B6B2-4E6B-989E-9B8963069083}" dt="2020-01-23T20:13:26.074" v="3559" actId="20577"/>
        <pc:sldMkLst>
          <pc:docMk/>
          <pc:sldMk cId="3298723058" sldId="600"/>
        </pc:sldMkLst>
        <pc:spChg chg="mod">
          <ac:chgData name="Maddie Koolbeck" userId="7876c268-a449-4d16-a01f-d590f7bd12ca" providerId="ADAL" clId="{0F93E706-B6B2-4E6B-989E-9B8963069083}" dt="2020-01-23T20:13:26.074" v="3559" actId="20577"/>
          <ac:spMkLst>
            <pc:docMk/>
            <pc:sldMk cId="3298723058" sldId="600"/>
            <ac:spMk id="2" creationId="{00000000-0000-0000-0000-000000000000}"/>
          </ac:spMkLst>
        </pc:spChg>
      </pc:sldChg>
      <pc:sldChg chg="modSp delCm">
        <pc:chgData name="Maddie Koolbeck" userId="7876c268-a449-4d16-a01f-d590f7bd12ca" providerId="ADAL" clId="{0F93E706-B6B2-4E6B-989E-9B8963069083}" dt="2020-01-16T17:54:02.367" v="2003"/>
        <pc:sldMkLst>
          <pc:docMk/>
          <pc:sldMk cId="1165865741" sldId="601"/>
        </pc:sldMkLst>
        <pc:spChg chg="mod">
          <ac:chgData name="Maddie Koolbeck" userId="7876c268-a449-4d16-a01f-d590f7bd12ca" providerId="ADAL" clId="{0F93E706-B6B2-4E6B-989E-9B8963069083}" dt="2020-01-16T17:40:02.325" v="693" actId="20577"/>
          <ac:spMkLst>
            <pc:docMk/>
            <pc:sldMk cId="1165865741" sldId="601"/>
            <ac:spMk id="3" creationId="{8D9C23F3-1A82-43D5-9E2F-FB12B09CB68E}"/>
          </ac:spMkLst>
        </pc:spChg>
      </pc:sldChg>
      <pc:sldChg chg="modSp delCm">
        <pc:chgData name="Maddie Koolbeck" userId="7876c268-a449-4d16-a01f-d590f7bd12ca" providerId="ADAL" clId="{0F93E706-B6B2-4E6B-989E-9B8963069083}" dt="2020-01-16T17:31:50.910" v="225"/>
        <pc:sldMkLst>
          <pc:docMk/>
          <pc:sldMk cId="192442132" sldId="605"/>
        </pc:sldMkLst>
        <pc:spChg chg="mod">
          <ac:chgData name="Maddie Koolbeck" userId="7876c268-a449-4d16-a01f-d590f7bd12ca" providerId="ADAL" clId="{0F93E706-B6B2-4E6B-989E-9B8963069083}" dt="2020-01-16T17:29:44.069" v="204" actId="1076"/>
          <ac:spMkLst>
            <pc:docMk/>
            <pc:sldMk cId="192442132" sldId="605"/>
            <ac:spMk id="3" creationId="{9B7F4052-8601-48EC-9631-D3040DFA71EC}"/>
          </ac:spMkLst>
        </pc:spChg>
        <pc:graphicFrameChg chg="mod modGraphic">
          <ac:chgData name="Maddie Koolbeck" userId="7876c268-a449-4d16-a01f-d590f7bd12ca" providerId="ADAL" clId="{0F93E706-B6B2-4E6B-989E-9B8963069083}" dt="2020-01-16T17:31:44.688" v="224"/>
          <ac:graphicFrameMkLst>
            <pc:docMk/>
            <pc:sldMk cId="192442132" sldId="605"/>
            <ac:graphicFrameMk id="5" creationId="{3506CFA6-061D-4CE5-9AE3-44856C4CB179}"/>
          </ac:graphicFrameMkLst>
        </pc:graphicFrameChg>
      </pc:sldChg>
      <pc:sldChg chg="addSp delSp modSp delCm">
        <pc:chgData name="Maddie Koolbeck" userId="7876c268-a449-4d16-a01f-d590f7bd12ca" providerId="ADAL" clId="{0F93E706-B6B2-4E6B-989E-9B8963069083}" dt="2020-01-23T20:12:24.452" v="3529" actId="20577"/>
        <pc:sldMkLst>
          <pc:docMk/>
          <pc:sldMk cId="901657719" sldId="606"/>
        </pc:sldMkLst>
        <pc:spChg chg="del">
          <ac:chgData name="Maddie Koolbeck" userId="7876c268-a449-4d16-a01f-d590f7bd12ca" providerId="ADAL" clId="{0F93E706-B6B2-4E6B-989E-9B8963069083}" dt="2020-01-16T17:21:07.760" v="89" actId="478"/>
          <ac:spMkLst>
            <pc:docMk/>
            <pc:sldMk cId="901657719" sldId="606"/>
            <ac:spMk id="2" creationId="{57B70516-D39F-4021-B406-C7AFFB6737B5}"/>
          </ac:spMkLst>
        </pc:spChg>
        <pc:spChg chg="mod">
          <ac:chgData name="Maddie Koolbeck" userId="7876c268-a449-4d16-a01f-d590f7bd12ca" providerId="ADAL" clId="{0F93E706-B6B2-4E6B-989E-9B8963069083}" dt="2020-01-23T20:12:24.452" v="3529" actId="20577"/>
          <ac:spMkLst>
            <pc:docMk/>
            <pc:sldMk cId="901657719" sldId="606"/>
            <ac:spMk id="3" creationId="{E997F786-C411-4E73-8809-A62409166E8C}"/>
          </ac:spMkLst>
        </pc:spChg>
        <pc:graphicFrameChg chg="add mod modGraphic">
          <ac:chgData name="Maddie Koolbeck" userId="7876c268-a449-4d16-a01f-d590f7bd12ca" providerId="ADAL" clId="{0F93E706-B6B2-4E6B-989E-9B8963069083}" dt="2020-01-16T17:32:30.058" v="235" actId="572"/>
          <ac:graphicFrameMkLst>
            <pc:docMk/>
            <pc:sldMk cId="901657719" sldId="606"/>
            <ac:graphicFrameMk id="4" creationId="{891E8BCF-DD0F-4366-8D07-284FF1864981}"/>
          </ac:graphicFrameMkLst>
        </pc:graphicFrameChg>
      </pc:sldChg>
      <pc:sldChg chg="addSp delSp modSp add mod ord setBg delCm">
        <pc:chgData name="Maddie Koolbeck" userId="7876c268-a449-4d16-a01f-d590f7bd12ca" providerId="ADAL" clId="{0F93E706-B6B2-4E6B-989E-9B8963069083}" dt="2020-01-23T20:05:06.255" v="3502"/>
        <pc:sldMkLst>
          <pc:docMk/>
          <pc:sldMk cId="1506168578" sldId="607"/>
        </pc:sldMkLst>
        <pc:spChg chg="add del">
          <ac:chgData name="Maddie Koolbeck" userId="7876c268-a449-4d16-a01f-d590f7bd12ca" providerId="ADAL" clId="{0F93E706-B6B2-4E6B-989E-9B8963069083}" dt="2020-01-16T17:41:07.377" v="739"/>
          <ac:spMkLst>
            <pc:docMk/>
            <pc:sldMk cId="1506168578" sldId="607"/>
            <ac:spMk id="2" creationId="{2860B193-3401-44F8-9D2B-9E069BDEBC5D}"/>
          </ac:spMkLst>
        </pc:spChg>
        <pc:spChg chg="mod">
          <ac:chgData name="Maddie Koolbeck" userId="7876c268-a449-4d16-a01f-d590f7bd12ca" providerId="ADAL" clId="{0F93E706-B6B2-4E6B-989E-9B8963069083}" dt="2020-01-16T17:50:11.587" v="1710" actId="26606"/>
          <ac:spMkLst>
            <pc:docMk/>
            <pc:sldMk cId="1506168578" sldId="607"/>
            <ac:spMk id="3" creationId="{339B2BED-2861-4FD2-B057-3C059E6041D2}"/>
          </ac:spMkLst>
        </pc:spChg>
        <pc:spChg chg="add del mod">
          <ac:chgData name="Maddie Koolbeck" userId="7876c268-a449-4d16-a01f-d590f7bd12ca" providerId="ADAL" clId="{0F93E706-B6B2-4E6B-989E-9B8963069083}" dt="2020-01-16T17:40:57.985" v="738"/>
          <ac:spMkLst>
            <pc:docMk/>
            <pc:sldMk cId="1506168578" sldId="607"/>
            <ac:spMk id="4" creationId="{67936F21-2975-49D9-979B-F232233D0433}"/>
          </ac:spMkLst>
        </pc:spChg>
        <pc:spChg chg="add del mod">
          <ac:chgData name="Maddie Koolbeck" userId="7876c268-a449-4d16-a01f-d590f7bd12ca" providerId="ADAL" clId="{0F93E706-B6B2-4E6B-989E-9B8963069083}" dt="2020-01-16T17:50:11.587" v="1710" actId="26606"/>
          <ac:spMkLst>
            <pc:docMk/>
            <pc:sldMk cId="1506168578" sldId="607"/>
            <ac:spMk id="5" creationId="{40FE9B25-6CC8-49CA-8551-985167E61AF7}"/>
          </ac:spMkLst>
        </pc:spChg>
        <pc:spChg chg="add">
          <ac:chgData name="Maddie Koolbeck" userId="7876c268-a449-4d16-a01f-d590f7bd12ca" providerId="ADAL" clId="{0F93E706-B6B2-4E6B-989E-9B8963069083}" dt="2020-01-16T17:50:11.587" v="1710" actId="26606"/>
          <ac:spMkLst>
            <pc:docMk/>
            <pc:sldMk cId="1506168578" sldId="607"/>
            <ac:spMk id="8" creationId="{46C2E80F-49A6-4372-B103-219D417A55ED}"/>
          </ac:spMkLst>
        </pc:spChg>
        <pc:spChg chg="add del">
          <ac:chgData name="Maddie Koolbeck" userId="7876c268-a449-4d16-a01f-d590f7bd12ca" providerId="ADAL" clId="{0F93E706-B6B2-4E6B-989E-9B8963069083}" dt="2020-01-16T17:48:45.931" v="1706" actId="26606"/>
          <ac:spMkLst>
            <pc:docMk/>
            <pc:sldMk cId="1506168578" sldId="607"/>
            <ac:spMk id="12" creationId="{46C2E80F-49A6-4372-B103-219D417A55ED}"/>
          </ac:spMkLst>
        </pc:spChg>
        <pc:graphicFrameChg chg="add del mod">
          <ac:chgData name="Maddie Koolbeck" userId="7876c268-a449-4d16-a01f-d590f7bd12ca" providerId="ADAL" clId="{0F93E706-B6B2-4E6B-989E-9B8963069083}" dt="2020-01-16T17:50:03.191" v="1709" actId="1032"/>
          <ac:graphicFrameMkLst>
            <pc:docMk/>
            <pc:sldMk cId="1506168578" sldId="607"/>
            <ac:graphicFrameMk id="6" creationId="{09D43E3E-0CAC-4B51-A6FF-148365A9D0B2}"/>
          </ac:graphicFrameMkLst>
        </pc:graphicFrameChg>
        <pc:graphicFrameChg chg="add del mod">
          <ac:chgData name="Maddie Koolbeck" userId="7876c268-a449-4d16-a01f-d590f7bd12ca" providerId="ADAL" clId="{0F93E706-B6B2-4E6B-989E-9B8963069083}" dt="2020-01-16T17:48:45.931" v="1706" actId="26606"/>
          <ac:graphicFrameMkLst>
            <pc:docMk/>
            <pc:sldMk cId="1506168578" sldId="607"/>
            <ac:graphicFrameMk id="7" creationId="{32F220CE-2E91-4601-AADE-A24F36C631B4}"/>
          </ac:graphicFrameMkLst>
        </pc:graphicFrameChg>
        <pc:graphicFrameChg chg="add mod">
          <ac:chgData name="Maddie Koolbeck" userId="7876c268-a449-4d16-a01f-d590f7bd12ca" providerId="ADAL" clId="{0F93E706-B6B2-4E6B-989E-9B8963069083}" dt="2020-01-16T17:53:55.760" v="2002" actId="20577"/>
          <ac:graphicFrameMkLst>
            <pc:docMk/>
            <pc:sldMk cId="1506168578" sldId="607"/>
            <ac:graphicFrameMk id="9" creationId="{4B992A54-7D88-4FB2-AB2A-1B94B1A7B8E8}"/>
          </ac:graphicFrameMkLst>
        </pc:graphicFrameChg>
      </pc:sldChg>
      <pc:sldChg chg="addSp delSp modSp delCm">
        <pc:chgData name="Maddie Koolbeck" userId="7876c268-a449-4d16-a01f-d590f7bd12ca" providerId="ADAL" clId="{0F93E706-B6B2-4E6B-989E-9B8963069083}" dt="2020-01-22T21:54:30.373" v="2525"/>
        <pc:sldMkLst>
          <pc:docMk/>
          <pc:sldMk cId="928265010" sldId="610"/>
        </pc:sldMkLst>
        <pc:spChg chg="mod">
          <ac:chgData name="Maddie Koolbeck" userId="7876c268-a449-4d16-a01f-d590f7bd12ca" providerId="ADAL" clId="{0F93E706-B6B2-4E6B-989E-9B8963069083}" dt="2020-01-22T21:38:51.037" v="2330" actId="1035"/>
          <ac:spMkLst>
            <pc:docMk/>
            <pc:sldMk cId="928265010" sldId="610"/>
            <ac:spMk id="5" creationId="{271564A3-75D0-457D-B3CA-902319A0D2DD}"/>
          </ac:spMkLst>
        </pc:spChg>
        <pc:spChg chg="mod">
          <ac:chgData name="Maddie Koolbeck" userId="7876c268-a449-4d16-a01f-d590f7bd12ca" providerId="ADAL" clId="{0F93E706-B6B2-4E6B-989E-9B8963069083}" dt="2020-01-22T21:53:42.838" v="2516" actId="1076"/>
          <ac:spMkLst>
            <pc:docMk/>
            <pc:sldMk cId="928265010" sldId="610"/>
            <ac:spMk id="6" creationId="{C2AE51EA-FB4A-43E9-8734-73F9A2B1AA8D}"/>
          </ac:spMkLst>
        </pc:spChg>
        <pc:spChg chg="mod">
          <ac:chgData name="Maddie Koolbeck" userId="7876c268-a449-4d16-a01f-d590f7bd12ca" providerId="ADAL" clId="{0F93E706-B6B2-4E6B-989E-9B8963069083}" dt="2020-01-22T21:38:58.824" v="2332" actId="1076"/>
          <ac:spMkLst>
            <pc:docMk/>
            <pc:sldMk cId="928265010" sldId="610"/>
            <ac:spMk id="7" creationId="{1C1718A2-3176-470D-BBEF-14F169663BC7}"/>
          </ac:spMkLst>
        </pc:spChg>
        <pc:spChg chg="del">
          <ac:chgData name="Maddie Koolbeck" userId="7876c268-a449-4d16-a01f-d590f7bd12ca" providerId="ADAL" clId="{0F93E706-B6B2-4E6B-989E-9B8963069083}" dt="2020-01-22T21:47:48.877" v="2427" actId="478"/>
          <ac:spMkLst>
            <pc:docMk/>
            <pc:sldMk cId="928265010" sldId="610"/>
            <ac:spMk id="8" creationId="{B253A9D2-F073-41E9-B106-45FD42A1BF79}"/>
          </ac:spMkLst>
        </pc:spChg>
        <pc:spChg chg="del mod">
          <ac:chgData name="Maddie Koolbeck" userId="7876c268-a449-4d16-a01f-d590f7bd12ca" providerId="ADAL" clId="{0F93E706-B6B2-4E6B-989E-9B8963069083}" dt="2020-01-22T21:47:45.767" v="2426" actId="478"/>
          <ac:spMkLst>
            <pc:docMk/>
            <pc:sldMk cId="928265010" sldId="610"/>
            <ac:spMk id="9" creationId="{6BA4C5EB-31C2-48A7-A366-975CCA20B65E}"/>
          </ac:spMkLst>
        </pc:spChg>
        <pc:spChg chg="del">
          <ac:chgData name="Maddie Koolbeck" userId="7876c268-a449-4d16-a01f-d590f7bd12ca" providerId="ADAL" clId="{0F93E706-B6B2-4E6B-989E-9B8963069083}" dt="2020-01-22T21:47:56.735" v="2429" actId="478"/>
          <ac:spMkLst>
            <pc:docMk/>
            <pc:sldMk cId="928265010" sldId="610"/>
            <ac:spMk id="10" creationId="{B1F91548-539A-4355-A742-547DFA127B16}"/>
          </ac:spMkLst>
        </pc:spChg>
        <pc:spChg chg="del mod">
          <ac:chgData name="Maddie Koolbeck" userId="7876c268-a449-4d16-a01f-d590f7bd12ca" providerId="ADAL" clId="{0F93E706-B6B2-4E6B-989E-9B8963069083}" dt="2020-01-22T21:47:51.265" v="2428" actId="478"/>
          <ac:spMkLst>
            <pc:docMk/>
            <pc:sldMk cId="928265010" sldId="610"/>
            <ac:spMk id="11" creationId="{2F1C97E6-621B-4D02-861E-E4922B5F1E37}"/>
          </ac:spMkLst>
        </pc:spChg>
        <pc:spChg chg="del">
          <ac:chgData name="Maddie Koolbeck" userId="7876c268-a449-4d16-a01f-d590f7bd12ca" providerId="ADAL" clId="{0F93E706-B6B2-4E6B-989E-9B8963069083}" dt="2020-01-22T21:48:02.958" v="2430" actId="478"/>
          <ac:spMkLst>
            <pc:docMk/>
            <pc:sldMk cId="928265010" sldId="610"/>
            <ac:spMk id="12" creationId="{662EA0AE-356A-491A-9A7C-0E4592F78252}"/>
          </ac:spMkLst>
        </pc:spChg>
        <pc:spChg chg="del mod">
          <ac:chgData name="Maddie Koolbeck" userId="7876c268-a449-4d16-a01f-d590f7bd12ca" providerId="ADAL" clId="{0F93E706-B6B2-4E6B-989E-9B8963069083}" dt="2020-01-22T21:47:56.735" v="2429" actId="478"/>
          <ac:spMkLst>
            <pc:docMk/>
            <pc:sldMk cId="928265010" sldId="610"/>
            <ac:spMk id="13" creationId="{23FAC90F-0BB4-42DE-8961-E5466AADEAD7}"/>
          </ac:spMkLst>
        </pc:spChg>
        <pc:spChg chg="del">
          <ac:chgData name="Maddie Koolbeck" userId="7876c268-a449-4d16-a01f-d590f7bd12ca" providerId="ADAL" clId="{0F93E706-B6B2-4E6B-989E-9B8963069083}" dt="2020-01-22T21:48:02.958" v="2430" actId="478"/>
          <ac:spMkLst>
            <pc:docMk/>
            <pc:sldMk cId="928265010" sldId="610"/>
            <ac:spMk id="14" creationId="{73671337-568E-49F2-99F8-C0C2D86DAB15}"/>
          </ac:spMkLst>
        </pc:spChg>
        <pc:spChg chg="del mod">
          <ac:chgData name="Maddie Koolbeck" userId="7876c268-a449-4d16-a01f-d590f7bd12ca" providerId="ADAL" clId="{0F93E706-B6B2-4E6B-989E-9B8963069083}" dt="2020-01-22T21:47:56.735" v="2429" actId="478"/>
          <ac:spMkLst>
            <pc:docMk/>
            <pc:sldMk cId="928265010" sldId="610"/>
            <ac:spMk id="15" creationId="{65DEA2C0-10BF-4D16-894C-2B3D52589BB2}"/>
          </ac:spMkLst>
        </pc:spChg>
        <pc:spChg chg="del">
          <ac:chgData name="Maddie Koolbeck" userId="7876c268-a449-4d16-a01f-d590f7bd12ca" providerId="ADAL" clId="{0F93E706-B6B2-4E6B-989E-9B8963069083}" dt="2020-01-22T21:48:02.958" v="2430" actId="478"/>
          <ac:spMkLst>
            <pc:docMk/>
            <pc:sldMk cId="928265010" sldId="610"/>
            <ac:spMk id="16" creationId="{2E211B74-5DC0-469B-9281-CF7C0913F405}"/>
          </ac:spMkLst>
        </pc:spChg>
        <pc:spChg chg="del mod">
          <ac:chgData name="Maddie Koolbeck" userId="7876c268-a449-4d16-a01f-d590f7bd12ca" providerId="ADAL" clId="{0F93E706-B6B2-4E6B-989E-9B8963069083}" dt="2020-01-22T21:47:56.735" v="2429" actId="478"/>
          <ac:spMkLst>
            <pc:docMk/>
            <pc:sldMk cId="928265010" sldId="610"/>
            <ac:spMk id="17" creationId="{F4E4DC88-AC4F-46C7-BC19-9F9538CED91A}"/>
          </ac:spMkLst>
        </pc:spChg>
        <pc:spChg chg="del">
          <ac:chgData name="Maddie Koolbeck" userId="7876c268-a449-4d16-a01f-d590f7bd12ca" providerId="ADAL" clId="{0F93E706-B6B2-4E6B-989E-9B8963069083}" dt="2020-01-22T21:48:02.958" v="2430" actId="478"/>
          <ac:spMkLst>
            <pc:docMk/>
            <pc:sldMk cId="928265010" sldId="610"/>
            <ac:spMk id="18" creationId="{5F9A81B6-53E6-451A-9D9A-102B2A3B6F73}"/>
          </ac:spMkLst>
        </pc:spChg>
        <pc:spChg chg="mod">
          <ac:chgData name="Maddie Koolbeck" userId="7876c268-a449-4d16-a01f-d590f7bd12ca" providerId="ADAL" clId="{0F93E706-B6B2-4E6B-989E-9B8963069083}" dt="2020-01-22T21:53:37.976" v="2515" actId="1076"/>
          <ac:spMkLst>
            <pc:docMk/>
            <pc:sldMk cId="928265010" sldId="610"/>
            <ac:spMk id="19" creationId="{A6F85383-9F5D-477B-AC11-450CA545797B}"/>
          </ac:spMkLst>
        </pc:spChg>
        <pc:spChg chg="mod">
          <ac:chgData name="Maddie Koolbeck" userId="7876c268-a449-4d16-a01f-d590f7bd12ca" providerId="ADAL" clId="{0F93E706-B6B2-4E6B-989E-9B8963069083}" dt="2020-01-22T21:53:46.736" v="2517" actId="1076"/>
          <ac:spMkLst>
            <pc:docMk/>
            <pc:sldMk cId="928265010" sldId="610"/>
            <ac:spMk id="20" creationId="{2807604E-6F2A-4A2F-90AC-1207CAF807FB}"/>
          </ac:spMkLst>
        </pc:spChg>
        <pc:spChg chg="mod">
          <ac:chgData name="Maddie Koolbeck" userId="7876c268-a449-4d16-a01f-d590f7bd12ca" providerId="ADAL" clId="{0F93E706-B6B2-4E6B-989E-9B8963069083}" dt="2020-01-22T21:49:50.058" v="2450"/>
          <ac:spMkLst>
            <pc:docMk/>
            <pc:sldMk cId="928265010" sldId="610"/>
            <ac:spMk id="21" creationId="{09120F21-9F88-4825-8F3F-F2FB33FBCA26}"/>
          </ac:spMkLst>
        </pc:spChg>
        <pc:spChg chg="del mod">
          <ac:chgData name="Maddie Koolbeck" userId="7876c268-a449-4d16-a01f-d590f7bd12ca" providerId="ADAL" clId="{0F93E706-B6B2-4E6B-989E-9B8963069083}" dt="2020-01-22T21:50:51.380" v="2468" actId="478"/>
          <ac:spMkLst>
            <pc:docMk/>
            <pc:sldMk cId="928265010" sldId="610"/>
            <ac:spMk id="22" creationId="{D259587C-13AF-4C98-97BA-E4042AA8F568}"/>
          </ac:spMkLst>
        </pc:spChg>
        <pc:spChg chg="del mod">
          <ac:chgData name="Maddie Koolbeck" userId="7876c268-a449-4d16-a01f-d590f7bd12ca" providerId="ADAL" clId="{0F93E706-B6B2-4E6B-989E-9B8963069083}" dt="2020-01-22T21:50:46.119" v="2467" actId="478"/>
          <ac:spMkLst>
            <pc:docMk/>
            <pc:sldMk cId="928265010" sldId="610"/>
            <ac:spMk id="23" creationId="{F9DB19E6-B62B-424F-B6F2-9354A73E20E8}"/>
          </ac:spMkLst>
        </pc:spChg>
        <pc:spChg chg="del mod">
          <ac:chgData name="Maddie Koolbeck" userId="7876c268-a449-4d16-a01f-d590f7bd12ca" providerId="ADAL" clId="{0F93E706-B6B2-4E6B-989E-9B8963069083}" dt="2020-01-22T21:51:45.508" v="2473" actId="478"/>
          <ac:spMkLst>
            <pc:docMk/>
            <pc:sldMk cId="928265010" sldId="610"/>
            <ac:spMk id="24" creationId="{034C4679-EF2A-4EB2-A553-A5115676A777}"/>
          </ac:spMkLst>
        </pc:spChg>
        <pc:spChg chg="del mod">
          <ac:chgData name="Maddie Koolbeck" userId="7876c268-a449-4d16-a01f-d590f7bd12ca" providerId="ADAL" clId="{0F93E706-B6B2-4E6B-989E-9B8963069083}" dt="2020-01-22T21:51:31.792" v="2469" actId="478"/>
          <ac:spMkLst>
            <pc:docMk/>
            <pc:sldMk cId="928265010" sldId="610"/>
            <ac:spMk id="25" creationId="{B37FAA92-1867-427C-BDE9-B354FF213A2F}"/>
          </ac:spMkLst>
        </pc:spChg>
        <pc:spChg chg="del mod">
          <ac:chgData name="Maddie Koolbeck" userId="7876c268-a449-4d16-a01f-d590f7bd12ca" providerId="ADAL" clId="{0F93E706-B6B2-4E6B-989E-9B8963069083}" dt="2020-01-22T21:51:48.749" v="2474" actId="478"/>
          <ac:spMkLst>
            <pc:docMk/>
            <pc:sldMk cId="928265010" sldId="610"/>
            <ac:spMk id="26" creationId="{4DCE6962-635A-41DF-AFD6-6BB3CCFBBF4A}"/>
          </ac:spMkLst>
        </pc:spChg>
        <pc:spChg chg="del mod">
          <ac:chgData name="Maddie Koolbeck" userId="7876c268-a449-4d16-a01f-d590f7bd12ca" providerId="ADAL" clId="{0F93E706-B6B2-4E6B-989E-9B8963069083}" dt="2020-01-22T21:51:38.976" v="2471" actId="478"/>
          <ac:spMkLst>
            <pc:docMk/>
            <pc:sldMk cId="928265010" sldId="610"/>
            <ac:spMk id="27" creationId="{25FF5933-0AAD-45E2-ABA4-F1F330C1E61C}"/>
          </ac:spMkLst>
        </pc:spChg>
        <pc:spChg chg="del mod">
          <ac:chgData name="Maddie Koolbeck" userId="7876c268-a449-4d16-a01f-d590f7bd12ca" providerId="ADAL" clId="{0F93E706-B6B2-4E6B-989E-9B8963069083}" dt="2020-01-22T21:51:51.835" v="2475" actId="478"/>
          <ac:spMkLst>
            <pc:docMk/>
            <pc:sldMk cId="928265010" sldId="610"/>
            <ac:spMk id="28" creationId="{2E8CE9F5-8897-4496-BEB2-A3D4AA9C0DB4}"/>
          </ac:spMkLst>
        </pc:spChg>
        <pc:spChg chg="mod">
          <ac:chgData name="Maddie Koolbeck" userId="7876c268-a449-4d16-a01f-d590f7bd12ca" providerId="ADAL" clId="{0F93E706-B6B2-4E6B-989E-9B8963069083}" dt="2020-01-22T21:36:56.678" v="2285" actId="1076"/>
          <ac:spMkLst>
            <pc:docMk/>
            <pc:sldMk cId="928265010" sldId="610"/>
            <ac:spMk id="29" creationId="{C98A7C36-71BA-47F3-B658-284CD65091B5}"/>
          </ac:spMkLst>
        </pc:spChg>
        <pc:spChg chg="mod">
          <ac:chgData name="Maddie Koolbeck" userId="7876c268-a449-4d16-a01f-d590f7bd12ca" providerId="ADAL" clId="{0F93E706-B6B2-4E6B-989E-9B8963069083}" dt="2020-01-22T21:54:15.822" v="2522" actId="1076"/>
          <ac:spMkLst>
            <pc:docMk/>
            <pc:sldMk cId="928265010" sldId="610"/>
            <ac:spMk id="30" creationId="{3B377B16-BED1-486B-82F4-834F0D584561}"/>
          </ac:spMkLst>
        </pc:spChg>
        <pc:spChg chg="del mod">
          <ac:chgData name="Maddie Koolbeck" userId="7876c268-a449-4d16-a01f-d590f7bd12ca" providerId="ADAL" clId="{0F93E706-B6B2-4E6B-989E-9B8963069083}" dt="2020-01-22T21:52:46.670" v="2485" actId="478"/>
          <ac:spMkLst>
            <pc:docMk/>
            <pc:sldMk cId="928265010" sldId="610"/>
            <ac:spMk id="31" creationId="{BD5C15E8-A864-4C0C-B5E9-F5030AA153A6}"/>
          </ac:spMkLst>
        </pc:spChg>
        <pc:spChg chg="del mod">
          <ac:chgData name="Maddie Koolbeck" userId="7876c268-a449-4d16-a01f-d590f7bd12ca" providerId="ADAL" clId="{0F93E706-B6B2-4E6B-989E-9B8963069083}" dt="2020-01-22T21:52:49.964" v="2486" actId="478"/>
          <ac:spMkLst>
            <pc:docMk/>
            <pc:sldMk cId="928265010" sldId="610"/>
            <ac:spMk id="32" creationId="{8500C591-8FC5-4FCA-BB16-688574E20757}"/>
          </ac:spMkLst>
        </pc:spChg>
        <pc:spChg chg="del mod">
          <ac:chgData name="Maddie Koolbeck" userId="7876c268-a449-4d16-a01f-d590f7bd12ca" providerId="ADAL" clId="{0F93E706-B6B2-4E6B-989E-9B8963069083}" dt="2020-01-22T21:52:52.187" v="2487" actId="478"/>
          <ac:spMkLst>
            <pc:docMk/>
            <pc:sldMk cId="928265010" sldId="610"/>
            <ac:spMk id="33" creationId="{6362A8B1-1D9B-42A2-A62B-F14172CA3A54}"/>
          </ac:spMkLst>
        </pc:spChg>
        <pc:spChg chg="del mod">
          <ac:chgData name="Maddie Koolbeck" userId="7876c268-a449-4d16-a01f-d590f7bd12ca" providerId="ADAL" clId="{0F93E706-B6B2-4E6B-989E-9B8963069083}" dt="2020-01-22T21:52:55.292" v="2488" actId="478"/>
          <ac:spMkLst>
            <pc:docMk/>
            <pc:sldMk cId="928265010" sldId="610"/>
            <ac:spMk id="34" creationId="{374194C3-F440-450F-9278-AD0156A35748}"/>
          </ac:spMkLst>
        </pc:spChg>
        <pc:grpChg chg="mod">
          <ac:chgData name="Maddie Koolbeck" userId="7876c268-a449-4d16-a01f-d590f7bd12ca" providerId="ADAL" clId="{0F93E706-B6B2-4E6B-989E-9B8963069083}" dt="2020-01-22T21:53:29.416" v="2513" actId="1076"/>
          <ac:grpSpMkLst>
            <pc:docMk/>
            <pc:sldMk cId="928265010" sldId="610"/>
            <ac:grpSpMk id="2" creationId="{53EEF86B-0533-45CF-BD73-5BB491E27093}"/>
          </ac:grpSpMkLst>
        </pc:grpChg>
        <pc:graphicFrameChg chg="del">
          <ac:chgData name="Maddie Koolbeck" userId="7876c268-a449-4d16-a01f-d590f7bd12ca" providerId="ADAL" clId="{0F93E706-B6B2-4E6B-989E-9B8963069083}" dt="2020-01-22T21:35:40.783" v="2270" actId="18245"/>
          <ac:graphicFrameMkLst>
            <pc:docMk/>
            <pc:sldMk cId="928265010" sldId="610"/>
            <ac:graphicFrameMk id="4" creationId="{F44DA124-B0EA-4A76-ADBF-93EDE304D5CF}"/>
          </ac:graphicFrameMkLst>
        </pc:graphicFrameChg>
        <pc:graphicFrameChg chg="add del mod modGraphic">
          <ac:chgData name="Maddie Koolbeck" userId="7876c268-a449-4d16-a01f-d590f7bd12ca" providerId="ADAL" clId="{0F93E706-B6B2-4E6B-989E-9B8963069083}" dt="2020-01-22T21:45:31.490" v="2396" actId="478"/>
          <ac:graphicFrameMkLst>
            <pc:docMk/>
            <pc:sldMk cId="928265010" sldId="610"/>
            <ac:graphicFrameMk id="35" creationId="{FFC926F3-3D65-4E82-ADF1-3DE80AEA3729}"/>
          </ac:graphicFrameMkLst>
        </pc:graphicFrameChg>
        <pc:graphicFrameChg chg="add del mod">
          <ac:chgData name="Maddie Koolbeck" userId="7876c268-a449-4d16-a01f-d590f7bd12ca" providerId="ADAL" clId="{0F93E706-B6B2-4E6B-989E-9B8963069083}" dt="2020-01-22T21:43:41.645" v="2373" actId="478"/>
          <ac:graphicFrameMkLst>
            <pc:docMk/>
            <pc:sldMk cId="928265010" sldId="610"/>
            <ac:graphicFrameMk id="36" creationId="{60FAD1FB-653E-426F-AF15-FAAE39F9707D}"/>
          </ac:graphicFrameMkLst>
        </pc:graphicFrameChg>
        <pc:graphicFrameChg chg="add del mod">
          <ac:chgData name="Maddie Koolbeck" userId="7876c268-a449-4d16-a01f-d590f7bd12ca" providerId="ADAL" clId="{0F93E706-B6B2-4E6B-989E-9B8963069083}" dt="2020-01-22T21:43:51.161" v="2376" actId="478"/>
          <ac:graphicFrameMkLst>
            <pc:docMk/>
            <pc:sldMk cId="928265010" sldId="610"/>
            <ac:graphicFrameMk id="37" creationId="{CF412A5B-C17B-4C26-A93D-C48B579B5F59}"/>
          </ac:graphicFrameMkLst>
        </pc:graphicFrameChg>
        <pc:graphicFrameChg chg="add del mod">
          <ac:chgData name="Maddie Koolbeck" userId="7876c268-a449-4d16-a01f-d590f7bd12ca" providerId="ADAL" clId="{0F93E706-B6B2-4E6B-989E-9B8963069083}" dt="2020-01-22T21:44:08.212" v="2379" actId="478"/>
          <ac:graphicFrameMkLst>
            <pc:docMk/>
            <pc:sldMk cId="928265010" sldId="610"/>
            <ac:graphicFrameMk id="38" creationId="{35348457-7FA3-4EF7-B6DE-9237AB2E61D9}"/>
          </ac:graphicFrameMkLst>
        </pc:graphicFrameChg>
        <pc:graphicFrameChg chg="add del mod">
          <ac:chgData name="Maddie Koolbeck" userId="7876c268-a449-4d16-a01f-d590f7bd12ca" providerId="ADAL" clId="{0F93E706-B6B2-4E6B-989E-9B8963069083}" dt="2020-01-22T21:44:50.282" v="2387" actId="478"/>
          <ac:graphicFrameMkLst>
            <pc:docMk/>
            <pc:sldMk cId="928265010" sldId="610"/>
            <ac:graphicFrameMk id="39" creationId="{6E9B4CB2-5C2F-4C00-A7DC-0B47F4B6A67E}"/>
          </ac:graphicFrameMkLst>
        </pc:graphicFrameChg>
        <pc:graphicFrameChg chg="add del mod">
          <ac:chgData name="Maddie Koolbeck" userId="7876c268-a449-4d16-a01f-d590f7bd12ca" providerId="ADAL" clId="{0F93E706-B6B2-4E6B-989E-9B8963069083}" dt="2020-01-22T21:45:24.424" v="2394" actId="478"/>
          <ac:graphicFrameMkLst>
            <pc:docMk/>
            <pc:sldMk cId="928265010" sldId="610"/>
            <ac:graphicFrameMk id="40" creationId="{DBFD52FD-998D-4E45-8242-3BD1839BED9F}"/>
          </ac:graphicFrameMkLst>
        </pc:graphicFrameChg>
        <pc:graphicFrameChg chg="add mod modGraphic">
          <ac:chgData name="Maddie Koolbeck" userId="7876c268-a449-4d16-a01f-d590f7bd12ca" providerId="ADAL" clId="{0F93E706-B6B2-4E6B-989E-9B8963069083}" dt="2020-01-22T21:53:24.640" v="2512" actId="255"/>
          <ac:graphicFrameMkLst>
            <pc:docMk/>
            <pc:sldMk cId="928265010" sldId="610"/>
            <ac:graphicFrameMk id="41" creationId="{60C258CD-C64D-4E27-94E0-D68FB607A7CA}"/>
          </ac:graphicFrameMkLst>
        </pc:graphicFrameChg>
        <pc:graphicFrameChg chg="add mod modGraphic">
          <ac:chgData name="Maddie Koolbeck" userId="7876c268-a449-4d16-a01f-d590f7bd12ca" providerId="ADAL" clId="{0F93E706-B6B2-4E6B-989E-9B8963069083}" dt="2020-01-22T21:54:02.558" v="2520" actId="1076"/>
          <ac:graphicFrameMkLst>
            <pc:docMk/>
            <pc:sldMk cId="928265010" sldId="610"/>
            <ac:graphicFrameMk id="42" creationId="{EBF3F101-2FA5-4FCD-9CFC-F50B0A4E7408}"/>
          </ac:graphicFrameMkLst>
        </pc:graphicFrameChg>
        <pc:graphicFrameChg chg="add mod modGraphic">
          <ac:chgData name="Maddie Koolbeck" userId="7876c268-a449-4d16-a01f-d590f7bd12ca" providerId="ADAL" clId="{0F93E706-B6B2-4E6B-989E-9B8963069083}" dt="2020-01-22T21:54:21.170" v="2524" actId="1076"/>
          <ac:graphicFrameMkLst>
            <pc:docMk/>
            <pc:sldMk cId="928265010" sldId="610"/>
            <ac:graphicFrameMk id="43" creationId="{D1AC49BA-F2C7-4E79-9708-065FF7DE9F7F}"/>
          </ac:graphicFrameMkLst>
        </pc:graphicFrameChg>
      </pc:sldChg>
      <pc:sldChg chg="addSp modSp">
        <pc:chgData name="Maddie Koolbeck" userId="7876c268-a449-4d16-a01f-d590f7bd12ca" providerId="ADAL" clId="{0F93E706-B6B2-4E6B-989E-9B8963069083}" dt="2020-01-23T17:25:27.334" v="3004" actId="20577"/>
        <pc:sldMkLst>
          <pc:docMk/>
          <pc:sldMk cId="2538913206" sldId="611"/>
        </pc:sldMkLst>
        <pc:spChg chg="add mod">
          <ac:chgData name="Maddie Koolbeck" userId="7876c268-a449-4d16-a01f-d590f7bd12ca" providerId="ADAL" clId="{0F93E706-B6B2-4E6B-989E-9B8963069083}" dt="2020-01-23T17:25:27.334" v="3004" actId="20577"/>
          <ac:spMkLst>
            <pc:docMk/>
            <pc:sldMk cId="2538913206" sldId="611"/>
            <ac:spMk id="2" creationId="{411CC1E3-7CE7-4F8D-A428-3A3894F23659}"/>
          </ac:spMkLst>
        </pc:spChg>
        <pc:spChg chg="mod">
          <ac:chgData name="Maddie Koolbeck" userId="7876c268-a449-4d16-a01f-d590f7bd12ca" providerId="ADAL" clId="{0F93E706-B6B2-4E6B-989E-9B8963069083}" dt="2020-01-23T17:24:39.655" v="2926" actId="20577"/>
          <ac:spMkLst>
            <pc:docMk/>
            <pc:sldMk cId="2538913206" sldId="611"/>
            <ac:spMk id="3" creationId="{B5A2B24F-B94B-40C1-9B90-C180363223C5}"/>
          </ac:spMkLst>
        </pc:spChg>
        <pc:graphicFrameChg chg="modGraphic">
          <ac:chgData name="Maddie Koolbeck" userId="7876c268-a449-4d16-a01f-d590f7bd12ca" providerId="ADAL" clId="{0F93E706-B6B2-4E6B-989E-9B8963069083}" dt="2020-01-23T17:23:47.425" v="2925" actId="20577"/>
          <ac:graphicFrameMkLst>
            <pc:docMk/>
            <pc:sldMk cId="2538913206" sldId="611"/>
            <ac:graphicFrameMk id="4" creationId="{AF0863AA-6234-4296-9243-04F1F6413B42}"/>
          </ac:graphicFrameMkLst>
        </pc:graphicFrameChg>
      </pc:sldChg>
      <pc:sldChg chg="ord delCm">
        <pc:chgData name="Maddie Koolbeck" userId="7876c268-a449-4d16-a01f-d590f7bd12ca" providerId="ADAL" clId="{0F93E706-B6B2-4E6B-989E-9B8963069083}" dt="2020-01-24T19:00:20.616" v="4410"/>
        <pc:sldMkLst>
          <pc:docMk/>
          <pc:sldMk cId="3624691398" sldId="612"/>
        </pc:sldMkLst>
      </pc:sldChg>
      <pc:sldChg chg="addSp delSp modSp ord delCm">
        <pc:chgData name="Maddie Koolbeck" userId="7876c268-a449-4d16-a01f-d590f7bd12ca" providerId="ADAL" clId="{0F93E706-B6B2-4E6B-989E-9B8963069083}" dt="2020-01-24T19:00:20.616" v="4410"/>
        <pc:sldMkLst>
          <pc:docMk/>
          <pc:sldMk cId="573708821" sldId="613"/>
        </pc:sldMkLst>
        <pc:spChg chg="add del">
          <ac:chgData name="Maddie Koolbeck" userId="7876c268-a449-4d16-a01f-d590f7bd12ca" providerId="ADAL" clId="{0F93E706-B6B2-4E6B-989E-9B8963069083}" dt="2020-01-23T17:29:46.177" v="3108" actId="478"/>
          <ac:spMkLst>
            <pc:docMk/>
            <pc:sldMk cId="573708821" sldId="613"/>
            <ac:spMk id="2" creationId="{F0F40E6F-9071-476C-B4E5-D9316FD945F9}"/>
          </ac:spMkLst>
        </pc:spChg>
        <pc:spChg chg="mod">
          <ac:chgData name="Maddie Koolbeck" userId="7876c268-a449-4d16-a01f-d590f7bd12ca" providerId="ADAL" clId="{0F93E706-B6B2-4E6B-989E-9B8963069083}" dt="2020-01-24T18:42:26.587" v="4364" actId="13926"/>
          <ac:spMkLst>
            <pc:docMk/>
            <pc:sldMk cId="573708821" sldId="613"/>
            <ac:spMk id="4" creationId="{E0CF5851-A064-4FE7-A2F5-2812225496CE}"/>
          </ac:spMkLst>
        </pc:spChg>
        <pc:spChg chg="del">
          <ac:chgData name="Maddie Koolbeck" userId="7876c268-a449-4d16-a01f-d590f7bd12ca" providerId="ADAL" clId="{0F93E706-B6B2-4E6B-989E-9B8963069083}" dt="2020-01-23T17:33:39.462" v="3168" actId="478"/>
          <ac:spMkLst>
            <pc:docMk/>
            <pc:sldMk cId="573708821" sldId="613"/>
            <ac:spMk id="5" creationId="{6CACDEE6-7787-48AE-8FB8-8F46463AE00D}"/>
          </ac:spMkLst>
        </pc:spChg>
        <pc:spChg chg="mod">
          <ac:chgData name="Maddie Koolbeck" userId="7876c268-a449-4d16-a01f-d590f7bd12ca" providerId="ADAL" clId="{0F93E706-B6B2-4E6B-989E-9B8963069083}" dt="2020-01-23T20:49:34.477" v="3708" actId="14100"/>
          <ac:spMkLst>
            <pc:docMk/>
            <pc:sldMk cId="573708821" sldId="613"/>
            <ac:spMk id="23" creationId="{A6E4704D-8E8E-4904-80EA-0191BFA952FF}"/>
          </ac:spMkLst>
        </pc:spChg>
        <pc:spChg chg="add del">
          <ac:chgData name="Maddie Koolbeck" userId="7876c268-a449-4d16-a01f-d590f7bd12ca" providerId="ADAL" clId="{0F93E706-B6B2-4E6B-989E-9B8963069083}" dt="2020-01-23T17:35:05.046" v="3178" actId="478"/>
          <ac:spMkLst>
            <pc:docMk/>
            <pc:sldMk cId="573708821" sldId="613"/>
            <ac:spMk id="24" creationId="{E8204BDC-D1F2-41CF-83E2-B08B978F4BBA}"/>
          </ac:spMkLst>
        </pc:spChg>
        <pc:spChg chg="add del">
          <ac:chgData name="Maddie Koolbeck" userId="7876c268-a449-4d16-a01f-d590f7bd12ca" providerId="ADAL" clId="{0F93E706-B6B2-4E6B-989E-9B8963069083}" dt="2020-01-23T17:35:04.701" v="3177" actId="478"/>
          <ac:spMkLst>
            <pc:docMk/>
            <pc:sldMk cId="573708821" sldId="613"/>
            <ac:spMk id="26" creationId="{E4D61479-59A7-4018-9728-E2AB915D990F}"/>
          </ac:spMkLst>
        </pc:spChg>
        <pc:grpChg chg="add del mod">
          <ac:chgData name="Maddie Koolbeck" userId="7876c268-a449-4d16-a01f-d590f7bd12ca" providerId="ADAL" clId="{0F93E706-B6B2-4E6B-989E-9B8963069083}" dt="2020-01-23T17:33:35.030" v="3166" actId="478"/>
          <ac:grpSpMkLst>
            <pc:docMk/>
            <pc:sldMk cId="573708821" sldId="613"/>
            <ac:grpSpMk id="8" creationId="{744E6A45-993C-4FF5-8A2D-FF54DA51497D}"/>
          </ac:grpSpMkLst>
        </pc:grpChg>
        <pc:grpChg chg="mod">
          <ac:chgData name="Maddie Koolbeck" userId="7876c268-a449-4d16-a01f-d590f7bd12ca" providerId="ADAL" clId="{0F93E706-B6B2-4E6B-989E-9B8963069083}" dt="2020-01-23T17:36:09.836" v="3194" actId="164"/>
          <ac:grpSpMkLst>
            <pc:docMk/>
            <pc:sldMk cId="573708821" sldId="613"/>
            <ac:grpSpMk id="21" creationId="{08077749-8E1D-4F8C-A625-3872A23181A4}"/>
          </ac:grpSpMkLst>
        </pc:grpChg>
        <pc:grpChg chg="add mod">
          <ac:chgData name="Maddie Koolbeck" userId="7876c268-a449-4d16-a01f-d590f7bd12ca" providerId="ADAL" clId="{0F93E706-B6B2-4E6B-989E-9B8963069083}" dt="2020-01-23T17:36:16.316" v="3195" actId="1076"/>
          <ac:grpSpMkLst>
            <pc:docMk/>
            <pc:sldMk cId="573708821" sldId="613"/>
            <ac:grpSpMk id="39" creationId="{CF1842E6-72E2-4EBD-9951-F0FBE127F92B}"/>
          </ac:grpSpMkLst>
        </pc:grpChg>
        <pc:graphicFrameChg chg="add del mod">
          <ac:chgData name="Maddie Koolbeck" userId="7876c268-a449-4d16-a01f-d590f7bd12ca" providerId="ADAL" clId="{0F93E706-B6B2-4E6B-989E-9B8963069083}" dt="2020-01-23T17:31:30.018" v="3114" actId="478"/>
          <ac:graphicFrameMkLst>
            <pc:docMk/>
            <pc:sldMk cId="573708821" sldId="613"/>
            <ac:graphicFrameMk id="3" creationId="{0E103852-5A8E-4605-B18E-EA39AACAA934}"/>
          </ac:graphicFrameMkLst>
        </pc:graphicFrameChg>
        <pc:graphicFrameChg chg="add del mod">
          <ac:chgData name="Maddie Koolbeck" userId="7876c268-a449-4d16-a01f-d590f7bd12ca" providerId="ADAL" clId="{0F93E706-B6B2-4E6B-989E-9B8963069083}" dt="2020-01-23T17:34:56.446" v="3174" actId="18245"/>
          <ac:graphicFrameMkLst>
            <pc:docMk/>
            <pc:sldMk cId="573708821" sldId="613"/>
            <ac:graphicFrameMk id="20" creationId="{B77D5144-C90E-4A62-B13B-58D701447480}"/>
          </ac:graphicFrameMkLst>
        </pc:graphicFrameChg>
        <pc:picChg chg="del">
          <ac:chgData name="Maddie Koolbeck" userId="7876c268-a449-4d16-a01f-d590f7bd12ca" providerId="ADAL" clId="{0F93E706-B6B2-4E6B-989E-9B8963069083}" dt="2020-01-23T17:29:22.641" v="3106" actId="478"/>
          <ac:picMkLst>
            <pc:docMk/>
            <pc:sldMk cId="573708821" sldId="613"/>
            <ac:picMk id="7" creationId="{579CAE49-AC9A-439C-AD8A-1C6CC5118DE4}"/>
          </ac:picMkLst>
        </pc:picChg>
        <pc:picChg chg="add mod">
          <ac:chgData name="Maddie Koolbeck" userId="7876c268-a449-4d16-a01f-d590f7bd12ca" providerId="ADAL" clId="{0F93E706-B6B2-4E6B-989E-9B8963069083}" dt="2020-01-23T17:36:09.836" v="3194" actId="164"/>
          <ac:picMkLst>
            <pc:docMk/>
            <pc:sldMk cId="573708821" sldId="613"/>
            <ac:picMk id="34" creationId="{4AEF9E9E-53F5-47C1-9541-CFE078EE6B50}"/>
          </ac:picMkLst>
        </pc:picChg>
        <pc:picChg chg="add mod">
          <ac:chgData name="Maddie Koolbeck" userId="7876c268-a449-4d16-a01f-d590f7bd12ca" providerId="ADAL" clId="{0F93E706-B6B2-4E6B-989E-9B8963069083}" dt="2020-01-23T17:36:09.836" v="3194" actId="164"/>
          <ac:picMkLst>
            <pc:docMk/>
            <pc:sldMk cId="573708821" sldId="613"/>
            <ac:picMk id="35" creationId="{54B10844-0186-4186-A7E2-07911B1DE7BD}"/>
          </ac:picMkLst>
        </pc:picChg>
        <pc:picChg chg="add mod">
          <ac:chgData name="Maddie Koolbeck" userId="7876c268-a449-4d16-a01f-d590f7bd12ca" providerId="ADAL" clId="{0F93E706-B6B2-4E6B-989E-9B8963069083}" dt="2020-01-23T17:36:09.836" v="3194" actId="164"/>
          <ac:picMkLst>
            <pc:docMk/>
            <pc:sldMk cId="573708821" sldId="613"/>
            <ac:picMk id="36" creationId="{88A54378-7F35-440B-9F30-CEC64E001D63}"/>
          </ac:picMkLst>
        </pc:picChg>
        <pc:picChg chg="add mod">
          <ac:chgData name="Maddie Koolbeck" userId="7876c268-a449-4d16-a01f-d590f7bd12ca" providerId="ADAL" clId="{0F93E706-B6B2-4E6B-989E-9B8963069083}" dt="2020-01-23T17:36:09.836" v="3194" actId="164"/>
          <ac:picMkLst>
            <pc:docMk/>
            <pc:sldMk cId="573708821" sldId="613"/>
            <ac:picMk id="37" creationId="{C56BAA48-2497-4771-8605-3380A78F056E}"/>
          </ac:picMkLst>
        </pc:picChg>
        <pc:picChg chg="add mod">
          <ac:chgData name="Maddie Koolbeck" userId="7876c268-a449-4d16-a01f-d590f7bd12ca" providerId="ADAL" clId="{0F93E706-B6B2-4E6B-989E-9B8963069083}" dt="2020-01-23T17:36:09.836" v="3194" actId="164"/>
          <ac:picMkLst>
            <pc:docMk/>
            <pc:sldMk cId="573708821" sldId="613"/>
            <ac:picMk id="38" creationId="{A9E5377A-1058-4B52-9AE3-F860E0921060}"/>
          </ac:picMkLst>
        </pc:picChg>
      </pc:sldChg>
      <pc:sldChg chg="addSp delSp modSp add del">
        <pc:chgData name="Maddie Koolbeck" userId="7876c268-a449-4d16-a01f-d590f7bd12ca" providerId="ADAL" clId="{0F93E706-B6B2-4E6B-989E-9B8963069083}" dt="2020-01-23T23:02:14.791" v="4120" actId="2696"/>
        <pc:sldMkLst>
          <pc:docMk/>
          <pc:sldMk cId="1268765649" sldId="614"/>
        </pc:sldMkLst>
        <pc:spChg chg="del mod">
          <ac:chgData name="Maddie Koolbeck" userId="7876c268-a449-4d16-a01f-d590f7bd12ca" providerId="ADAL" clId="{0F93E706-B6B2-4E6B-989E-9B8963069083}" dt="2020-01-23T17:37:19.397" v="3203" actId="478"/>
          <ac:spMkLst>
            <pc:docMk/>
            <pc:sldMk cId="1268765649" sldId="614"/>
            <ac:spMk id="2" creationId="{85D0F392-FFB0-4A2E-BCB3-9129159943F7}"/>
          </ac:spMkLst>
        </pc:spChg>
        <pc:spChg chg="mod">
          <ac:chgData name="Maddie Koolbeck" userId="7876c268-a449-4d16-a01f-d590f7bd12ca" providerId="ADAL" clId="{0F93E706-B6B2-4E6B-989E-9B8963069083}" dt="2020-01-23T17:36:55.055" v="3201" actId="20577"/>
          <ac:spMkLst>
            <pc:docMk/>
            <pc:sldMk cId="1268765649" sldId="614"/>
            <ac:spMk id="3" creationId="{4C19D3A5-A315-450A-B6F4-D647D27342F4}"/>
          </ac:spMkLst>
        </pc:spChg>
        <pc:spChg chg="add del mod">
          <ac:chgData name="Maddie Koolbeck" userId="7876c268-a449-4d16-a01f-d590f7bd12ca" providerId="ADAL" clId="{0F93E706-B6B2-4E6B-989E-9B8963069083}" dt="2020-01-23T17:38:21.614" v="3216" actId="478"/>
          <ac:spMkLst>
            <pc:docMk/>
            <pc:sldMk cId="1268765649" sldId="614"/>
            <ac:spMk id="4" creationId="{9CD1417E-25DF-492B-94C9-32EBD01A2FBF}"/>
          </ac:spMkLst>
        </pc:spChg>
        <pc:spChg chg="add del mod">
          <ac:chgData name="Maddie Koolbeck" userId="7876c268-a449-4d16-a01f-d590f7bd12ca" providerId="ADAL" clId="{0F93E706-B6B2-4E6B-989E-9B8963069083}" dt="2020-01-23T17:39:04.615" v="3229"/>
          <ac:spMkLst>
            <pc:docMk/>
            <pc:sldMk cId="1268765649" sldId="614"/>
            <ac:spMk id="7" creationId="{EE4F628B-01EC-479D-9F9D-16FDE4D05329}"/>
          </ac:spMkLst>
        </pc:spChg>
        <pc:spChg chg="add mod">
          <ac:chgData name="Maddie Koolbeck" userId="7876c268-a449-4d16-a01f-d590f7bd12ca" providerId="ADAL" clId="{0F93E706-B6B2-4E6B-989E-9B8963069083}" dt="2020-01-23T17:38:30.163" v="3219" actId="1076"/>
          <ac:spMkLst>
            <pc:docMk/>
            <pc:sldMk cId="1268765649" sldId="614"/>
            <ac:spMk id="9" creationId="{C46F58F0-C49F-4A6B-929C-C8467B5EC50C}"/>
          </ac:spMkLst>
        </pc:spChg>
        <pc:spChg chg="add del mod">
          <ac:chgData name="Maddie Koolbeck" userId="7876c268-a449-4d16-a01f-d590f7bd12ca" providerId="ADAL" clId="{0F93E706-B6B2-4E6B-989E-9B8963069083}" dt="2020-01-23T17:38:43.917" v="3222" actId="478"/>
          <ac:spMkLst>
            <pc:docMk/>
            <pc:sldMk cId="1268765649" sldId="614"/>
            <ac:spMk id="10" creationId="{CA1DAF51-BAB2-4C15-9FD3-4E0F057D0493}"/>
          </ac:spMkLst>
        </pc:spChg>
        <pc:spChg chg="add del mod">
          <ac:chgData name="Maddie Koolbeck" userId="7876c268-a449-4d16-a01f-d590f7bd12ca" providerId="ADAL" clId="{0F93E706-B6B2-4E6B-989E-9B8963069083}" dt="2020-01-23T17:38:46.053" v="3223" actId="478"/>
          <ac:spMkLst>
            <pc:docMk/>
            <pc:sldMk cId="1268765649" sldId="614"/>
            <ac:spMk id="11" creationId="{6E8D1372-AB4E-4384-AD3C-1EBC1C47CB26}"/>
          </ac:spMkLst>
        </pc:spChg>
        <pc:spChg chg="add mod">
          <ac:chgData name="Maddie Koolbeck" userId="7876c268-a449-4d16-a01f-d590f7bd12ca" providerId="ADAL" clId="{0F93E706-B6B2-4E6B-989E-9B8963069083}" dt="2020-01-23T17:39:09.760" v="3231"/>
          <ac:spMkLst>
            <pc:docMk/>
            <pc:sldMk cId="1268765649" sldId="614"/>
            <ac:spMk id="12" creationId="{2FDBB509-9C99-42A7-AFD4-8914CB18CBEA}"/>
          </ac:spMkLst>
        </pc:spChg>
        <pc:graphicFrameChg chg="add del mod">
          <ac:chgData name="Maddie Koolbeck" userId="7876c268-a449-4d16-a01f-d590f7bd12ca" providerId="ADAL" clId="{0F93E706-B6B2-4E6B-989E-9B8963069083}" dt="2020-01-23T17:37:43.196" v="3207" actId="478"/>
          <ac:graphicFrameMkLst>
            <pc:docMk/>
            <pc:sldMk cId="1268765649" sldId="614"/>
            <ac:graphicFrameMk id="5" creationId="{6D449C01-B61C-49F1-9286-91360136B588}"/>
          </ac:graphicFrameMkLst>
        </pc:graphicFrameChg>
        <pc:graphicFrameChg chg="add del mod">
          <ac:chgData name="Maddie Koolbeck" userId="7876c268-a449-4d16-a01f-d590f7bd12ca" providerId="ADAL" clId="{0F93E706-B6B2-4E6B-989E-9B8963069083}" dt="2020-01-23T17:38:00.147" v="3213" actId="478"/>
          <ac:graphicFrameMkLst>
            <pc:docMk/>
            <pc:sldMk cId="1268765649" sldId="614"/>
            <ac:graphicFrameMk id="6" creationId="{76043FD2-5F90-4E00-AA91-7B1F071D3B93}"/>
          </ac:graphicFrameMkLst>
        </pc:graphicFrameChg>
        <pc:graphicFrameChg chg="add del mod">
          <ac:chgData name="Maddie Koolbeck" userId="7876c268-a449-4d16-a01f-d590f7bd12ca" providerId="ADAL" clId="{0F93E706-B6B2-4E6B-989E-9B8963069083}" dt="2020-01-23T17:38:41.006" v="3221" actId="478"/>
          <ac:graphicFrameMkLst>
            <pc:docMk/>
            <pc:sldMk cId="1268765649" sldId="614"/>
            <ac:graphicFrameMk id="8" creationId="{D9DE58AD-91C7-4E2D-9E3D-74855C50F056}"/>
          </ac:graphicFrameMkLst>
        </pc:graphicFrameChg>
      </pc:sldChg>
      <pc:sldChg chg="addSp delSp modSp add mod ord setBg">
        <pc:chgData name="Maddie Koolbeck" userId="7876c268-a449-4d16-a01f-d590f7bd12ca" providerId="ADAL" clId="{0F93E706-B6B2-4E6B-989E-9B8963069083}" dt="2020-01-24T19:00:20.616" v="4410"/>
        <pc:sldMkLst>
          <pc:docMk/>
          <pc:sldMk cId="1750493893" sldId="615"/>
        </pc:sldMkLst>
        <pc:spChg chg="del">
          <ac:chgData name="Maddie Koolbeck" userId="7876c268-a449-4d16-a01f-d590f7bd12ca" providerId="ADAL" clId="{0F93E706-B6B2-4E6B-989E-9B8963069083}" dt="2020-01-23T17:39:14.367" v="3232"/>
          <ac:spMkLst>
            <pc:docMk/>
            <pc:sldMk cId="1750493893" sldId="615"/>
            <ac:spMk id="2" creationId="{F996E467-4A46-464C-9502-AB5AC936D089}"/>
          </ac:spMkLst>
        </pc:spChg>
        <pc:spChg chg="add mod">
          <ac:chgData name="Maddie Koolbeck" userId="7876c268-a449-4d16-a01f-d590f7bd12ca" providerId="ADAL" clId="{0F93E706-B6B2-4E6B-989E-9B8963069083}" dt="2020-01-23T23:06:41.906" v="4328" actId="20577"/>
          <ac:spMkLst>
            <pc:docMk/>
            <pc:sldMk cId="1750493893" sldId="615"/>
            <ac:spMk id="3" creationId="{1500E7A5-CCF9-4FED-80F1-ED9001637D87}"/>
          </ac:spMkLst>
        </pc:spChg>
        <pc:spChg chg="del">
          <ac:chgData name="Maddie Koolbeck" userId="7876c268-a449-4d16-a01f-d590f7bd12ca" providerId="ADAL" clId="{0F93E706-B6B2-4E6B-989E-9B8963069083}" dt="2020-01-23T17:39:14.367" v="3232"/>
          <ac:spMkLst>
            <pc:docMk/>
            <pc:sldMk cId="1750493893" sldId="615"/>
            <ac:spMk id="3" creationId="{7EC3EF03-03E3-41B1-A2F7-E4673BF92345}"/>
          </ac:spMkLst>
        </pc:spChg>
        <pc:spChg chg="add del mod">
          <ac:chgData name="Maddie Koolbeck" userId="7876c268-a449-4d16-a01f-d590f7bd12ca" providerId="ADAL" clId="{0F93E706-B6B2-4E6B-989E-9B8963069083}" dt="2020-01-23T23:03:30.324" v="4126" actId="478"/>
          <ac:spMkLst>
            <pc:docMk/>
            <pc:sldMk cId="1750493893" sldId="615"/>
            <ac:spMk id="4" creationId="{BA9203D1-73F4-4E69-808A-D9CCE3761401}"/>
          </ac:spMkLst>
        </pc:spChg>
        <pc:spChg chg="add mod">
          <ac:chgData name="Maddie Koolbeck" userId="7876c268-a449-4d16-a01f-d590f7bd12ca" providerId="ADAL" clId="{0F93E706-B6B2-4E6B-989E-9B8963069083}" dt="2020-01-23T23:06:20.707" v="4259" actId="20577"/>
          <ac:spMkLst>
            <pc:docMk/>
            <pc:sldMk cId="1750493893" sldId="615"/>
            <ac:spMk id="5" creationId="{7BBD51A8-60BE-4870-9953-E54C3E23ED1B}"/>
          </ac:spMkLst>
        </pc:spChg>
        <pc:spChg chg="add del mod">
          <ac:chgData name="Maddie Koolbeck" userId="7876c268-a449-4d16-a01f-d590f7bd12ca" providerId="ADAL" clId="{0F93E706-B6B2-4E6B-989E-9B8963069083}" dt="2020-01-23T17:39:39.350" v="3235" actId="26606"/>
          <ac:spMkLst>
            <pc:docMk/>
            <pc:sldMk cId="1750493893" sldId="615"/>
            <ac:spMk id="5" creationId="{E8FC1E6D-444E-4FF4-8701-B72B4EF21C6E}"/>
          </ac:spMkLst>
        </pc:spChg>
        <pc:spChg chg="add mod">
          <ac:chgData name="Maddie Koolbeck" userId="7876c268-a449-4d16-a01f-d590f7bd12ca" providerId="ADAL" clId="{0F93E706-B6B2-4E6B-989E-9B8963069083}" dt="2020-01-23T17:41:25.691" v="3247" actId="1076"/>
          <ac:spMkLst>
            <pc:docMk/>
            <pc:sldMk cId="1750493893" sldId="615"/>
            <ac:spMk id="8" creationId="{D3FD9443-AC23-4B4B-BCFB-46BC57541A0A}"/>
          </ac:spMkLst>
        </pc:spChg>
        <pc:spChg chg="add del mod">
          <ac:chgData name="Maddie Koolbeck" userId="7876c268-a449-4d16-a01f-d590f7bd12ca" providerId="ADAL" clId="{0F93E706-B6B2-4E6B-989E-9B8963069083}" dt="2020-01-23T17:41:59.952" v="3261" actId="478"/>
          <ac:spMkLst>
            <pc:docMk/>
            <pc:sldMk cId="1750493893" sldId="615"/>
            <ac:spMk id="9" creationId="{682C6F25-D69F-4829-9574-0E795E71342B}"/>
          </ac:spMkLst>
        </pc:spChg>
        <pc:spChg chg="add mod">
          <ac:chgData name="Maddie Koolbeck" userId="7876c268-a449-4d16-a01f-d590f7bd12ca" providerId="ADAL" clId="{0F93E706-B6B2-4E6B-989E-9B8963069083}" dt="2020-01-23T23:03:35.641" v="4128"/>
          <ac:spMkLst>
            <pc:docMk/>
            <pc:sldMk cId="1750493893" sldId="615"/>
            <ac:spMk id="9" creationId="{BBB6EF86-BC15-417A-B6A8-85BE36427C3A}"/>
          </ac:spMkLst>
        </pc:spChg>
        <pc:spChg chg="add del mod">
          <ac:chgData name="Maddie Koolbeck" userId="7876c268-a449-4d16-a01f-d590f7bd12ca" providerId="ADAL" clId="{0F93E706-B6B2-4E6B-989E-9B8963069083}" dt="2020-01-23T23:06:25.192" v="4260" actId="478"/>
          <ac:spMkLst>
            <pc:docMk/>
            <pc:sldMk cId="1750493893" sldId="615"/>
            <ac:spMk id="10" creationId="{37C181A6-40FE-4672-B5F4-38925135C92C}"/>
          </ac:spMkLst>
        </pc:spChg>
        <pc:graphicFrameChg chg="add del mod modGraphic">
          <ac:chgData name="Maddie Koolbeck" userId="7876c268-a449-4d16-a01f-d590f7bd12ca" providerId="ADAL" clId="{0F93E706-B6B2-4E6B-989E-9B8963069083}" dt="2020-01-23T23:03:05.562" v="4121" actId="478"/>
          <ac:graphicFrameMkLst>
            <pc:docMk/>
            <pc:sldMk cId="1750493893" sldId="615"/>
            <ac:graphicFrameMk id="6" creationId="{834D8CA3-9BE8-48ED-B170-995B28AC8329}"/>
          </ac:graphicFrameMkLst>
        </pc:graphicFrameChg>
        <pc:graphicFrameChg chg="add mod">
          <ac:chgData name="Maddie Koolbeck" userId="7876c268-a449-4d16-a01f-d590f7bd12ca" providerId="ADAL" clId="{0F93E706-B6B2-4E6B-989E-9B8963069083}" dt="2020-01-23T23:03:53.349" v="4135" actId="20577"/>
          <ac:graphicFrameMkLst>
            <pc:docMk/>
            <pc:sldMk cId="1750493893" sldId="615"/>
            <ac:graphicFrameMk id="7" creationId="{3CCED088-6DE1-49EC-8F65-99DC545845D7}"/>
          </ac:graphicFrameMkLst>
        </pc:graphicFrameChg>
      </pc:sldChg>
      <pc:sldChg chg="addSp delSp modSp add ord">
        <pc:chgData name="Maddie Koolbeck" userId="7876c268-a449-4d16-a01f-d590f7bd12ca" providerId="ADAL" clId="{0F93E706-B6B2-4E6B-989E-9B8963069083}" dt="2020-01-24T19:00:20.616" v="4410"/>
        <pc:sldMkLst>
          <pc:docMk/>
          <pc:sldMk cId="911464246" sldId="616"/>
        </pc:sldMkLst>
        <pc:spChg chg="del">
          <ac:chgData name="Maddie Koolbeck" userId="7876c268-a449-4d16-a01f-d590f7bd12ca" providerId="ADAL" clId="{0F93E706-B6B2-4E6B-989E-9B8963069083}" dt="2020-01-23T17:43:05.499" v="3275" actId="478"/>
          <ac:spMkLst>
            <pc:docMk/>
            <pc:sldMk cId="911464246" sldId="616"/>
            <ac:spMk id="2" creationId="{96C17D31-0463-4B2C-BBDF-F32970824884}"/>
          </ac:spMkLst>
        </pc:spChg>
        <pc:spChg chg="mod">
          <ac:chgData name="Maddie Koolbeck" userId="7876c268-a449-4d16-a01f-d590f7bd12ca" providerId="ADAL" clId="{0F93E706-B6B2-4E6B-989E-9B8963069083}" dt="2020-01-23T17:46:36.173" v="3307" actId="20577"/>
          <ac:spMkLst>
            <pc:docMk/>
            <pc:sldMk cId="911464246" sldId="616"/>
            <ac:spMk id="3" creationId="{016D1B1D-6B2D-4910-9E58-AEDB17037790}"/>
          </ac:spMkLst>
        </pc:spChg>
        <pc:spChg chg="mod">
          <ac:chgData name="Maddie Koolbeck" userId="7876c268-a449-4d16-a01f-d590f7bd12ca" providerId="ADAL" clId="{0F93E706-B6B2-4E6B-989E-9B8963069083}" dt="2020-01-23T17:54:51.371" v="3411" actId="14100"/>
          <ac:spMkLst>
            <pc:docMk/>
            <pc:sldMk cId="911464246" sldId="616"/>
            <ac:spMk id="6" creationId="{969FED89-E1E0-4B15-AB1D-22D75B20E975}"/>
          </ac:spMkLst>
        </pc:spChg>
        <pc:spChg chg="mod">
          <ac:chgData name="Maddie Koolbeck" userId="7876c268-a449-4d16-a01f-d590f7bd12ca" providerId="ADAL" clId="{0F93E706-B6B2-4E6B-989E-9B8963069083}" dt="2020-01-23T17:48:08.671" v="3323" actId="255"/>
          <ac:spMkLst>
            <pc:docMk/>
            <pc:sldMk cId="911464246" sldId="616"/>
            <ac:spMk id="7" creationId="{D1F98E68-F7E1-4A17-AF7F-D2E30219523E}"/>
          </ac:spMkLst>
        </pc:spChg>
        <pc:spChg chg="del mod">
          <ac:chgData name="Maddie Koolbeck" userId="7876c268-a449-4d16-a01f-d590f7bd12ca" providerId="ADAL" clId="{0F93E706-B6B2-4E6B-989E-9B8963069083}" dt="2020-01-24T14:35:18.612" v="4352" actId="478"/>
          <ac:spMkLst>
            <pc:docMk/>
            <pc:sldMk cId="911464246" sldId="616"/>
            <ac:spMk id="10" creationId="{8010BA81-CFB4-4973-811C-0C52B9ACBF45}"/>
          </ac:spMkLst>
        </pc:spChg>
        <pc:spChg chg="mod">
          <ac:chgData name="Maddie Koolbeck" userId="7876c268-a449-4d16-a01f-d590f7bd12ca" providerId="ADAL" clId="{0F93E706-B6B2-4E6B-989E-9B8963069083}" dt="2020-01-24T14:33:39.638" v="4330" actId="14100"/>
          <ac:spMkLst>
            <pc:docMk/>
            <pc:sldMk cId="911464246" sldId="616"/>
            <ac:spMk id="11" creationId="{CFF96242-C832-4179-8E46-049BD9F1CF0A}"/>
          </ac:spMkLst>
        </pc:spChg>
        <pc:spChg chg="mod">
          <ac:chgData name="Maddie Koolbeck" userId="7876c268-a449-4d16-a01f-d590f7bd12ca" providerId="ADAL" clId="{0F93E706-B6B2-4E6B-989E-9B8963069083}" dt="2020-01-23T17:46:46.587" v="3309" actId="403"/>
          <ac:spMkLst>
            <pc:docMk/>
            <pc:sldMk cId="911464246" sldId="616"/>
            <ac:spMk id="12" creationId="{19C2BCFA-4F20-4585-859A-1668E86443CB}"/>
          </ac:spMkLst>
        </pc:spChg>
        <pc:spChg chg="mod">
          <ac:chgData name="Maddie Koolbeck" userId="7876c268-a449-4d16-a01f-d590f7bd12ca" providerId="ADAL" clId="{0F93E706-B6B2-4E6B-989E-9B8963069083}" dt="2020-01-23T17:52:19.875" v="3373" actId="14100"/>
          <ac:spMkLst>
            <pc:docMk/>
            <pc:sldMk cId="911464246" sldId="616"/>
            <ac:spMk id="13" creationId="{F22A13AC-D5D0-4DAC-97A3-288B8D0335FA}"/>
          </ac:spMkLst>
        </pc:spChg>
        <pc:spChg chg="del mod">
          <ac:chgData name="Maddie Koolbeck" userId="7876c268-a449-4d16-a01f-d590f7bd12ca" providerId="ADAL" clId="{0F93E706-B6B2-4E6B-989E-9B8963069083}" dt="2020-01-23T17:52:24.958" v="3374" actId="478"/>
          <ac:spMkLst>
            <pc:docMk/>
            <pc:sldMk cId="911464246" sldId="616"/>
            <ac:spMk id="14" creationId="{C76163F2-E401-4D02-9622-75EB0A44F3A2}"/>
          </ac:spMkLst>
        </pc:spChg>
        <pc:spChg chg="mod">
          <ac:chgData name="Maddie Koolbeck" userId="7876c268-a449-4d16-a01f-d590f7bd12ca" providerId="ADAL" clId="{0F93E706-B6B2-4E6B-989E-9B8963069083}" dt="2020-01-23T17:50:27.658" v="3355" actId="1076"/>
          <ac:spMkLst>
            <pc:docMk/>
            <pc:sldMk cId="911464246" sldId="616"/>
            <ac:spMk id="15" creationId="{0AC30BE9-57AB-402C-9B5C-A6F7A7A293FD}"/>
          </ac:spMkLst>
        </pc:spChg>
        <pc:spChg chg="del mod">
          <ac:chgData name="Maddie Koolbeck" userId="7876c268-a449-4d16-a01f-d590f7bd12ca" providerId="ADAL" clId="{0F93E706-B6B2-4E6B-989E-9B8963069083}" dt="2020-01-23T17:49:35.315" v="3343" actId="478"/>
          <ac:spMkLst>
            <pc:docMk/>
            <pc:sldMk cId="911464246" sldId="616"/>
            <ac:spMk id="16" creationId="{15694841-E268-4582-A1DD-E8B16D3E2518}"/>
          </ac:spMkLst>
        </pc:spChg>
        <pc:spChg chg="mod">
          <ac:chgData name="Maddie Koolbeck" userId="7876c268-a449-4d16-a01f-d590f7bd12ca" providerId="ADAL" clId="{0F93E706-B6B2-4E6B-989E-9B8963069083}" dt="2020-01-23T17:49:59.658" v="3349" actId="1076"/>
          <ac:spMkLst>
            <pc:docMk/>
            <pc:sldMk cId="911464246" sldId="616"/>
            <ac:spMk id="17" creationId="{34F103BD-92C7-46D2-95FE-CA03775D7B1E}"/>
          </ac:spMkLst>
        </pc:spChg>
        <pc:spChg chg="del mod">
          <ac:chgData name="Maddie Koolbeck" userId="7876c268-a449-4d16-a01f-d590f7bd12ca" providerId="ADAL" clId="{0F93E706-B6B2-4E6B-989E-9B8963069083}" dt="2020-01-23T17:50:39.611" v="3360" actId="478"/>
          <ac:spMkLst>
            <pc:docMk/>
            <pc:sldMk cId="911464246" sldId="616"/>
            <ac:spMk id="18" creationId="{788CCD9F-1ED7-4DDC-82F3-A0CFD9E83E5B}"/>
          </ac:spMkLst>
        </pc:spChg>
        <pc:spChg chg="mod">
          <ac:chgData name="Maddie Koolbeck" userId="7876c268-a449-4d16-a01f-d590f7bd12ca" providerId="ADAL" clId="{0F93E706-B6B2-4E6B-989E-9B8963069083}" dt="2020-01-23T17:55:34.506" v="3415" actId="1076"/>
          <ac:spMkLst>
            <pc:docMk/>
            <pc:sldMk cId="911464246" sldId="616"/>
            <ac:spMk id="19" creationId="{7DAFD0E6-FC84-4291-8FAE-66535316290E}"/>
          </ac:spMkLst>
        </pc:spChg>
        <pc:spChg chg="del mod">
          <ac:chgData name="Maddie Koolbeck" userId="7876c268-a449-4d16-a01f-d590f7bd12ca" providerId="ADAL" clId="{0F93E706-B6B2-4E6B-989E-9B8963069083}" dt="2020-01-23T17:51:04.323" v="3364" actId="478"/>
          <ac:spMkLst>
            <pc:docMk/>
            <pc:sldMk cId="911464246" sldId="616"/>
            <ac:spMk id="20" creationId="{977FBD3E-3CDD-4C64-ABC1-C91440EEC9E0}"/>
          </ac:spMkLst>
        </pc:spChg>
        <pc:spChg chg="mod">
          <ac:chgData name="Maddie Koolbeck" userId="7876c268-a449-4d16-a01f-d590f7bd12ca" providerId="ADAL" clId="{0F93E706-B6B2-4E6B-989E-9B8963069083}" dt="2020-01-23T17:46:46.587" v="3309" actId="403"/>
          <ac:spMkLst>
            <pc:docMk/>
            <pc:sldMk cId="911464246" sldId="616"/>
            <ac:spMk id="21" creationId="{18ACD86C-E2F2-400C-98A5-37485DE96BDF}"/>
          </ac:spMkLst>
        </pc:spChg>
        <pc:spChg chg="mod">
          <ac:chgData name="Maddie Koolbeck" userId="7876c268-a449-4d16-a01f-d590f7bd12ca" providerId="ADAL" clId="{0F93E706-B6B2-4E6B-989E-9B8963069083}" dt="2020-01-23T17:55:26.761" v="3414" actId="1076"/>
          <ac:spMkLst>
            <pc:docMk/>
            <pc:sldMk cId="911464246" sldId="616"/>
            <ac:spMk id="22" creationId="{8616C589-11E7-4E51-A885-FC372C0ADA05}"/>
          </ac:spMkLst>
        </pc:spChg>
        <pc:spChg chg="del mod">
          <ac:chgData name="Maddie Koolbeck" userId="7876c268-a449-4d16-a01f-d590f7bd12ca" providerId="ADAL" clId="{0F93E706-B6B2-4E6B-989E-9B8963069083}" dt="2020-01-24T14:34:37.757" v="4341" actId="478"/>
          <ac:spMkLst>
            <pc:docMk/>
            <pc:sldMk cId="911464246" sldId="616"/>
            <ac:spMk id="23" creationId="{CDE2F2D6-694E-41FB-A1EF-478771EF811D}"/>
          </ac:spMkLst>
        </pc:spChg>
        <pc:spChg chg="del mod">
          <ac:chgData name="Maddie Koolbeck" userId="7876c268-a449-4d16-a01f-d590f7bd12ca" providerId="ADAL" clId="{0F93E706-B6B2-4E6B-989E-9B8963069083}" dt="2020-01-24T14:35:09.701" v="4349" actId="478"/>
          <ac:spMkLst>
            <pc:docMk/>
            <pc:sldMk cId="911464246" sldId="616"/>
            <ac:spMk id="24" creationId="{5DA6770D-BEEC-4304-93E9-4FAE22D91395}"/>
          </ac:spMkLst>
        </pc:spChg>
        <pc:spChg chg="mod">
          <ac:chgData name="Maddie Koolbeck" userId="7876c268-a449-4d16-a01f-d590f7bd12ca" providerId="ADAL" clId="{0F93E706-B6B2-4E6B-989E-9B8963069083}" dt="2020-01-23T17:46:46.587" v="3309" actId="403"/>
          <ac:spMkLst>
            <pc:docMk/>
            <pc:sldMk cId="911464246" sldId="616"/>
            <ac:spMk id="25" creationId="{84B26950-4661-4791-BD4D-A140B6574F87}"/>
          </ac:spMkLst>
        </pc:spChg>
        <pc:spChg chg="mod">
          <ac:chgData name="Maddie Koolbeck" userId="7876c268-a449-4d16-a01f-d590f7bd12ca" providerId="ADAL" clId="{0F93E706-B6B2-4E6B-989E-9B8963069083}" dt="2020-01-23T17:48:08.671" v="3323" actId="255"/>
          <ac:spMkLst>
            <pc:docMk/>
            <pc:sldMk cId="911464246" sldId="616"/>
            <ac:spMk id="26" creationId="{110C9622-1CE4-4A7D-B660-909E3BA74C07}"/>
          </ac:spMkLst>
        </pc:spChg>
        <pc:spChg chg="del mod">
          <ac:chgData name="Maddie Koolbeck" userId="7876c268-a449-4d16-a01f-d590f7bd12ca" providerId="ADAL" clId="{0F93E706-B6B2-4E6B-989E-9B8963069083}" dt="2020-01-24T14:34:55.903" v="4346" actId="478"/>
          <ac:spMkLst>
            <pc:docMk/>
            <pc:sldMk cId="911464246" sldId="616"/>
            <ac:spMk id="27" creationId="{C3C0B2D5-FB3A-4A5E-A388-3C2FD617DB79}"/>
          </ac:spMkLst>
        </pc:spChg>
        <pc:spChg chg="mod">
          <ac:chgData name="Maddie Koolbeck" userId="7876c268-a449-4d16-a01f-d590f7bd12ca" providerId="ADAL" clId="{0F93E706-B6B2-4E6B-989E-9B8963069083}" dt="2020-01-23T17:48:08.671" v="3323" actId="255"/>
          <ac:spMkLst>
            <pc:docMk/>
            <pc:sldMk cId="911464246" sldId="616"/>
            <ac:spMk id="28" creationId="{AB2ED37A-68F6-4661-94AE-276B06E6C9DE}"/>
          </ac:spMkLst>
        </pc:spChg>
        <pc:spChg chg="add del mod">
          <ac:chgData name="Maddie Koolbeck" userId="7876c268-a449-4d16-a01f-d590f7bd12ca" providerId="ADAL" clId="{0F93E706-B6B2-4E6B-989E-9B8963069083}" dt="2020-01-24T14:34:17.481" v="4335" actId="478"/>
          <ac:spMkLst>
            <pc:docMk/>
            <pc:sldMk cId="911464246" sldId="616"/>
            <ac:spMk id="29" creationId="{772488CF-9091-454E-AF29-40C4DD2A3A23}"/>
          </ac:spMkLst>
        </pc:spChg>
        <pc:spChg chg="add del mod">
          <ac:chgData name="Maddie Koolbeck" userId="7876c268-a449-4d16-a01f-d590f7bd12ca" providerId="ADAL" clId="{0F93E706-B6B2-4E6B-989E-9B8963069083}" dt="2020-01-24T14:34:26.414" v="4338" actId="478"/>
          <ac:spMkLst>
            <pc:docMk/>
            <pc:sldMk cId="911464246" sldId="616"/>
            <ac:spMk id="30" creationId="{29A1EAC6-62DA-4A69-9ADA-B4BA84BA0544}"/>
          </ac:spMkLst>
        </pc:spChg>
        <pc:spChg chg="add mod">
          <ac:chgData name="Maddie Koolbeck" userId="7876c268-a449-4d16-a01f-d590f7bd12ca" providerId="ADAL" clId="{0F93E706-B6B2-4E6B-989E-9B8963069083}" dt="2020-01-24T14:33:44.686" v="4331" actId="14100"/>
          <ac:spMkLst>
            <pc:docMk/>
            <pc:sldMk cId="911464246" sldId="616"/>
            <ac:spMk id="31" creationId="{C8ABAFF5-F6C9-4ABE-A8B5-096EFE765A65}"/>
          </ac:spMkLst>
        </pc:spChg>
        <pc:spChg chg="add mod">
          <ac:chgData name="Maddie Koolbeck" userId="7876c268-a449-4d16-a01f-d590f7bd12ca" providerId="ADAL" clId="{0F93E706-B6B2-4E6B-989E-9B8963069083}" dt="2020-01-24T14:35:37.877" v="4357" actId="1076"/>
          <ac:spMkLst>
            <pc:docMk/>
            <pc:sldMk cId="911464246" sldId="616"/>
            <ac:spMk id="32" creationId="{F24F4ADC-C876-456A-B259-9C7D6E364FC9}"/>
          </ac:spMkLst>
        </pc:spChg>
        <pc:spChg chg="add del mod">
          <ac:chgData name="Maddie Koolbeck" userId="7876c268-a449-4d16-a01f-d590f7bd12ca" providerId="ADAL" clId="{0F93E706-B6B2-4E6B-989E-9B8963069083}" dt="2020-01-23T17:54:23.915" v="3400" actId="478"/>
          <ac:spMkLst>
            <pc:docMk/>
            <pc:sldMk cId="911464246" sldId="616"/>
            <ac:spMk id="33" creationId="{0FAA628D-205D-42C7-9C4A-8BB92AADE8BE}"/>
          </ac:spMkLst>
        </pc:spChg>
        <pc:spChg chg="add mod">
          <ac:chgData name="Maddie Koolbeck" userId="7876c268-a449-4d16-a01f-d590f7bd12ca" providerId="ADAL" clId="{0F93E706-B6B2-4E6B-989E-9B8963069083}" dt="2020-01-24T14:34:22.821" v="4337" actId="1076"/>
          <ac:spMkLst>
            <pc:docMk/>
            <pc:sldMk cId="911464246" sldId="616"/>
            <ac:spMk id="33" creationId="{C6B0313A-3F1B-4918-BA40-CA0A36700DDA}"/>
          </ac:spMkLst>
        </pc:spChg>
        <pc:spChg chg="add mod">
          <ac:chgData name="Maddie Koolbeck" userId="7876c268-a449-4d16-a01f-d590f7bd12ca" providerId="ADAL" clId="{0F93E706-B6B2-4E6B-989E-9B8963069083}" dt="2020-01-24T14:34:34.315" v="4340" actId="1076"/>
          <ac:spMkLst>
            <pc:docMk/>
            <pc:sldMk cId="911464246" sldId="616"/>
            <ac:spMk id="34" creationId="{FB235D47-5E2A-4A95-99CA-C1D5613D59AD}"/>
          </ac:spMkLst>
        </pc:spChg>
        <pc:spChg chg="add mod">
          <ac:chgData name="Maddie Koolbeck" userId="7876c268-a449-4d16-a01f-d590f7bd12ca" providerId="ADAL" clId="{0F93E706-B6B2-4E6B-989E-9B8963069083}" dt="2020-01-24T14:34:50.894" v="4345" actId="1076"/>
          <ac:spMkLst>
            <pc:docMk/>
            <pc:sldMk cId="911464246" sldId="616"/>
            <ac:spMk id="35" creationId="{5605C808-08B0-45F2-B59F-3BB229FBA4D8}"/>
          </ac:spMkLst>
        </pc:spChg>
        <pc:spChg chg="add mod">
          <ac:chgData name="Maddie Koolbeck" userId="7876c268-a449-4d16-a01f-d590f7bd12ca" providerId="ADAL" clId="{0F93E706-B6B2-4E6B-989E-9B8963069083}" dt="2020-01-24T14:35:03.159" v="4348" actId="1076"/>
          <ac:spMkLst>
            <pc:docMk/>
            <pc:sldMk cId="911464246" sldId="616"/>
            <ac:spMk id="36" creationId="{C4218A3C-28A2-4DAB-BDA7-1086898A03A4}"/>
          </ac:spMkLst>
        </pc:spChg>
        <pc:spChg chg="add mod">
          <ac:chgData name="Maddie Koolbeck" userId="7876c268-a449-4d16-a01f-d590f7bd12ca" providerId="ADAL" clId="{0F93E706-B6B2-4E6B-989E-9B8963069083}" dt="2020-01-24T14:35:30.080" v="4356" actId="1076"/>
          <ac:spMkLst>
            <pc:docMk/>
            <pc:sldMk cId="911464246" sldId="616"/>
            <ac:spMk id="37" creationId="{866CF49F-6111-493B-8422-24A256358388}"/>
          </ac:spMkLst>
        </pc:spChg>
        <pc:spChg chg="add mod">
          <ac:chgData name="Maddie Koolbeck" userId="7876c268-a449-4d16-a01f-d590f7bd12ca" providerId="ADAL" clId="{0F93E706-B6B2-4E6B-989E-9B8963069083}" dt="2020-01-24T14:35:25.525" v="4354" actId="1076"/>
          <ac:spMkLst>
            <pc:docMk/>
            <pc:sldMk cId="911464246" sldId="616"/>
            <ac:spMk id="38" creationId="{5B77846F-1C69-4205-B11A-168FE8E0C6B3}"/>
          </ac:spMkLst>
        </pc:spChg>
        <pc:grpChg chg="add mod">
          <ac:chgData name="Maddie Koolbeck" userId="7876c268-a449-4d16-a01f-d590f7bd12ca" providerId="ADAL" clId="{0F93E706-B6B2-4E6B-989E-9B8963069083}" dt="2020-01-23T18:00:52.899" v="3499" actId="1076"/>
          <ac:grpSpMkLst>
            <pc:docMk/>
            <pc:sldMk cId="911464246" sldId="616"/>
            <ac:grpSpMk id="4" creationId="{8486E201-B68E-4419-A2B6-DF22FA1EC9F7}"/>
          </ac:grpSpMkLst>
        </pc:grpChg>
        <pc:grpChg chg="del">
          <ac:chgData name="Maddie Koolbeck" userId="7876c268-a449-4d16-a01f-d590f7bd12ca" providerId="ADAL" clId="{0F93E706-B6B2-4E6B-989E-9B8963069083}" dt="2020-01-24T14:35:18.612" v="4352" actId="478"/>
          <ac:grpSpMkLst>
            <pc:docMk/>
            <pc:sldMk cId="911464246" sldId="616"/>
            <ac:grpSpMk id="8" creationId="{8DBADBEF-EB42-4A9D-9878-E1C91D4DEB76}"/>
          </ac:grpSpMkLst>
        </pc:grpChg>
      </pc:sldChg>
      <pc:sldChg chg="addSp delSp modSp add ord">
        <pc:chgData name="Maddie Koolbeck" userId="7876c268-a449-4d16-a01f-d590f7bd12ca" providerId="ADAL" clId="{0F93E706-B6B2-4E6B-989E-9B8963069083}" dt="2020-01-24T19:00:20.616" v="4410"/>
        <pc:sldMkLst>
          <pc:docMk/>
          <pc:sldMk cId="2958146602" sldId="617"/>
        </pc:sldMkLst>
        <pc:spChg chg="del">
          <ac:chgData name="Maddie Koolbeck" userId="7876c268-a449-4d16-a01f-d590f7bd12ca" providerId="ADAL" clId="{0F93E706-B6B2-4E6B-989E-9B8963069083}" dt="2020-01-23T17:55:41.766" v="3416" actId="478"/>
          <ac:spMkLst>
            <pc:docMk/>
            <pc:sldMk cId="2958146602" sldId="617"/>
            <ac:spMk id="2" creationId="{E47E61C0-EAA9-4CEF-9779-B9EFBE67A059}"/>
          </ac:spMkLst>
        </pc:spChg>
        <pc:spChg chg="mod">
          <ac:chgData name="Maddie Koolbeck" userId="7876c268-a449-4d16-a01f-d590f7bd12ca" providerId="ADAL" clId="{0F93E706-B6B2-4E6B-989E-9B8963069083}" dt="2020-01-23T17:55:58.147" v="3440" actId="20577"/>
          <ac:spMkLst>
            <pc:docMk/>
            <pc:sldMk cId="2958146602" sldId="617"/>
            <ac:spMk id="3" creationId="{F9991A8C-2918-4C1A-86B6-6388951A5A19}"/>
          </ac:spMkLst>
        </pc:spChg>
        <pc:spChg chg="mod">
          <ac:chgData name="Maddie Koolbeck" userId="7876c268-a449-4d16-a01f-d590f7bd12ca" providerId="ADAL" clId="{0F93E706-B6B2-4E6B-989E-9B8963069083}" dt="2020-01-23T17:56:52.852" v="3446" actId="255"/>
          <ac:spMkLst>
            <pc:docMk/>
            <pc:sldMk cId="2958146602" sldId="617"/>
            <ac:spMk id="11" creationId="{2051B3AC-0A69-46D7-A7F4-3EF7298F6DF3}"/>
          </ac:spMkLst>
        </pc:spChg>
        <pc:spChg chg="mod">
          <ac:chgData name="Maddie Koolbeck" userId="7876c268-a449-4d16-a01f-d590f7bd12ca" providerId="ADAL" clId="{0F93E706-B6B2-4E6B-989E-9B8963069083}" dt="2020-01-23T17:56:42.534" v="3443" actId="255"/>
          <ac:spMkLst>
            <pc:docMk/>
            <pc:sldMk cId="2958146602" sldId="617"/>
            <ac:spMk id="12" creationId="{98FA7B8D-E9EB-42EB-9EB7-59D1B0D15307}"/>
          </ac:spMkLst>
        </pc:spChg>
        <pc:spChg chg="mod">
          <ac:chgData name="Maddie Koolbeck" userId="7876c268-a449-4d16-a01f-d590f7bd12ca" providerId="ADAL" clId="{0F93E706-B6B2-4E6B-989E-9B8963069083}" dt="2020-01-23T17:59:48.162" v="3493" actId="1076"/>
          <ac:spMkLst>
            <pc:docMk/>
            <pc:sldMk cId="2958146602" sldId="617"/>
            <ac:spMk id="13" creationId="{D0EA2BCF-D3FC-4600-BE3F-35CE4297EFB7}"/>
          </ac:spMkLst>
        </pc:spChg>
        <pc:spChg chg="mod">
          <ac:chgData name="Maddie Koolbeck" userId="7876c268-a449-4d16-a01f-d590f7bd12ca" providerId="ADAL" clId="{0F93E706-B6B2-4E6B-989E-9B8963069083}" dt="2020-01-23T17:58:34.737" v="3475" actId="1076"/>
          <ac:spMkLst>
            <pc:docMk/>
            <pc:sldMk cId="2958146602" sldId="617"/>
            <ac:spMk id="14" creationId="{4300142E-F1FF-4599-B78D-756448E73976}"/>
          </ac:spMkLst>
        </pc:spChg>
        <pc:spChg chg="mod">
          <ac:chgData name="Maddie Koolbeck" userId="7876c268-a449-4d16-a01f-d590f7bd12ca" providerId="ADAL" clId="{0F93E706-B6B2-4E6B-989E-9B8963069083}" dt="2020-01-23T17:58:33.162" v="3474" actId="1076"/>
          <ac:spMkLst>
            <pc:docMk/>
            <pc:sldMk cId="2958146602" sldId="617"/>
            <ac:spMk id="15" creationId="{B6979FB3-CF04-4A09-9869-1312E0187608}"/>
          </ac:spMkLst>
        </pc:spChg>
        <pc:spChg chg="mod">
          <ac:chgData name="Maddie Koolbeck" userId="7876c268-a449-4d16-a01f-d590f7bd12ca" providerId="ADAL" clId="{0F93E706-B6B2-4E6B-989E-9B8963069083}" dt="2020-01-23T17:59:24.738" v="3489" actId="1076"/>
          <ac:spMkLst>
            <pc:docMk/>
            <pc:sldMk cId="2958146602" sldId="617"/>
            <ac:spMk id="16" creationId="{37625E6E-7EE7-4F5D-8B87-97A1F5625B9A}"/>
          </ac:spMkLst>
        </pc:spChg>
        <pc:spChg chg="mod">
          <ac:chgData name="Maddie Koolbeck" userId="7876c268-a449-4d16-a01f-d590f7bd12ca" providerId="ADAL" clId="{0F93E706-B6B2-4E6B-989E-9B8963069083}" dt="2020-01-23T17:59:22.690" v="3488" actId="1076"/>
          <ac:spMkLst>
            <pc:docMk/>
            <pc:sldMk cId="2958146602" sldId="617"/>
            <ac:spMk id="17" creationId="{3CDC8D35-B6DC-4BB6-84D1-D171641FE230}"/>
          </ac:spMkLst>
        </pc:spChg>
        <pc:spChg chg="mod">
          <ac:chgData name="Maddie Koolbeck" userId="7876c268-a449-4d16-a01f-d590f7bd12ca" providerId="ADAL" clId="{0F93E706-B6B2-4E6B-989E-9B8963069083}" dt="2020-01-23T17:59:21.090" v="3487" actId="1076"/>
          <ac:spMkLst>
            <pc:docMk/>
            <pc:sldMk cId="2958146602" sldId="617"/>
            <ac:spMk id="18" creationId="{36083DD5-59F7-4BB1-84E1-1066EF1B9959}"/>
          </ac:spMkLst>
        </pc:spChg>
        <pc:spChg chg="mod">
          <ac:chgData name="Maddie Koolbeck" userId="7876c268-a449-4d16-a01f-d590f7bd12ca" providerId="ADAL" clId="{0F93E706-B6B2-4E6B-989E-9B8963069083}" dt="2020-01-23T17:58:23.281" v="3471" actId="1076"/>
          <ac:spMkLst>
            <pc:docMk/>
            <pc:sldMk cId="2958146602" sldId="617"/>
            <ac:spMk id="19" creationId="{002BC1ED-1616-43E6-8DBF-04AC8C0B9A03}"/>
          </ac:spMkLst>
        </pc:spChg>
        <pc:spChg chg="mod">
          <ac:chgData name="Maddie Koolbeck" userId="7876c268-a449-4d16-a01f-d590f7bd12ca" providerId="ADAL" clId="{0F93E706-B6B2-4E6B-989E-9B8963069083}" dt="2020-01-23T17:59:12.978" v="3486" actId="1076"/>
          <ac:spMkLst>
            <pc:docMk/>
            <pc:sldMk cId="2958146602" sldId="617"/>
            <ac:spMk id="20" creationId="{49F9496A-AC1E-4070-9FC7-7602A0EF00CC}"/>
          </ac:spMkLst>
        </pc:spChg>
        <pc:spChg chg="mod">
          <ac:chgData name="Maddie Koolbeck" userId="7876c268-a449-4d16-a01f-d590f7bd12ca" providerId="ADAL" clId="{0F93E706-B6B2-4E6B-989E-9B8963069083}" dt="2020-01-23T17:59:10.610" v="3485" actId="1076"/>
          <ac:spMkLst>
            <pc:docMk/>
            <pc:sldMk cId="2958146602" sldId="617"/>
            <ac:spMk id="21" creationId="{C2EA113E-4D81-4DC8-96C1-A5133981C46D}"/>
          </ac:spMkLst>
        </pc:spChg>
        <pc:spChg chg="mod">
          <ac:chgData name="Maddie Koolbeck" userId="7876c268-a449-4d16-a01f-d590f7bd12ca" providerId="ADAL" clId="{0F93E706-B6B2-4E6B-989E-9B8963069083}" dt="2020-01-23T17:56:57.162" v="3447" actId="403"/>
          <ac:spMkLst>
            <pc:docMk/>
            <pc:sldMk cId="2958146602" sldId="617"/>
            <ac:spMk id="22" creationId="{8C143F59-E6B8-4BA0-B227-6699A8869976}"/>
          </ac:spMkLst>
        </pc:spChg>
        <pc:spChg chg="mod">
          <ac:chgData name="Maddie Koolbeck" userId="7876c268-a449-4d16-a01f-d590f7bd12ca" providerId="ADAL" clId="{0F93E706-B6B2-4E6B-989E-9B8963069083}" dt="2020-01-23T17:59:01.498" v="3482" actId="1076"/>
          <ac:spMkLst>
            <pc:docMk/>
            <pc:sldMk cId="2958146602" sldId="617"/>
            <ac:spMk id="23" creationId="{015248E2-6B5D-4CF8-89B9-B630DAB91F9F}"/>
          </ac:spMkLst>
        </pc:spChg>
        <pc:spChg chg="mod">
          <ac:chgData name="Maddie Koolbeck" userId="7876c268-a449-4d16-a01f-d590f7bd12ca" providerId="ADAL" clId="{0F93E706-B6B2-4E6B-989E-9B8963069083}" dt="2020-01-23T17:58:59.561" v="3481" actId="1076"/>
          <ac:spMkLst>
            <pc:docMk/>
            <pc:sldMk cId="2958146602" sldId="617"/>
            <ac:spMk id="24" creationId="{204C2033-F0FA-46EF-8DC4-7D7E05EDC801}"/>
          </ac:spMkLst>
        </pc:spChg>
        <pc:spChg chg="mod">
          <ac:chgData name="Maddie Koolbeck" userId="7876c268-a449-4d16-a01f-d590f7bd12ca" providerId="ADAL" clId="{0F93E706-B6B2-4E6B-989E-9B8963069083}" dt="2020-01-23T17:59:07.402" v="3484" actId="1076"/>
          <ac:spMkLst>
            <pc:docMk/>
            <pc:sldMk cId="2958146602" sldId="617"/>
            <ac:spMk id="25" creationId="{FEE8EE97-B665-45DA-960C-651311CC6E1A}"/>
          </ac:spMkLst>
        </pc:spChg>
        <pc:spChg chg="mod">
          <ac:chgData name="Maddie Koolbeck" userId="7876c268-a449-4d16-a01f-d590f7bd12ca" providerId="ADAL" clId="{0F93E706-B6B2-4E6B-989E-9B8963069083}" dt="2020-01-23T17:58:55.305" v="3479" actId="1076"/>
          <ac:spMkLst>
            <pc:docMk/>
            <pc:sldMk cId="2958146602" sldId="617"/>
            <ac:spMk id="26" creationId="{88FA893D-DAAB-4AFF-878A-3E15AD5F36FE}"/>
          </ac:spMkLst>
        </pc:spChg>
        <pc:spChg chg="mod">
          <ac:chgData name="Maddie Koolbeck" userId="7876c268-a449-4d16-a01f-d590f7bd12ca" providerId="ADAL" clId="{0F93E706-B6B2-4E6B-989E-9B8963069083}" dt="2020-01-23T17:58:53.714" v="3478" actId="1076"/>
          <ac:spMkLst>
            <pc:docMk/>
            <pc:sldMk cId="2958146602" sldId="617"/>
            <ac:spMk id="27" creationId="{059EB290-D32B-4D94-9C59-D786D8234EEB}"/>
          </ac:spMkLst>
        </pc:spChg>
        <pc:spChg chg="mod">
          <ac:chgData name="Maddie Koolbeck" userId="7876c268-a449-4d16-a01f-d590f7bd12ca" providerId="ADAL" clId="{0F93E706-B6B2-4E6B-989E-9B8963069083}" dt="2020-01-23T17:57:59.362" v="3462" actId="1076"/>
          <ac:spMkLst>
            <pc:docMk/>
            <pc:sldMk cId="2958146602" sldId="617"/>
            <ac:spMk id="28" creationId="{7B9DEF66-E21F-4E4A-910F-296C1A38F6B7}"/>
          </ac:spMkLst>
        </pc:spChg>
        <pc:spChg chg="mod">
          <ac:chgData name="Maddie Koolbeck" userId="7876c268-a449-4d16-a01f-d590f7bd12ca" providerId="ADAL" clId="{0F93E706-B6B2-4E6B-989E-9B8963069083}" dt="2020-01-23T17:56:59.563" v="3448" actId="403"/>
          <ac:spMkLst>
            <pc:docMk/>
            <pc:sldMk cId="2958146602" sldId="617"/>
            <ac:spMk id="29" creationId="{DCEA59E0-20F3-417E-A328-33437E4BFA2F}"/>
          </ac:spMkLst>
        </pc:spChg>
        <pc:spChg chg="mod">
          <ac:chgData name="Maddie Koolbeck" userId="7876c268-a449-4d16-a01f-d590f7bd12ca" providerId="ADAL" clId="{0F93E706-B6B2-4E6B-989E-9B8963069083}" dt="2020-01-23T17:57:52.898" v="3461" actId="1076"/>
          <ac:spMkLst>
            <pc:docMk/>
            <pc:sldMk cId="2958146602" sldId="617"/>
            <ac:spMk id="30" creationId="{B32B0109-E412-4CA7-8748-5B472AEB9515}"/>
          </ac:spMkLst>
        </pc:spChg>
        <pc:spChg chg="mod">
          <ac:chgData name="Maddie Koolbeck" userId="7876c268-a449-4d16-a01f-d590f7bd12ca" providerId="ADAL" clId="{0F93E706-B6B2-4E6B-989E-9B8963069083}" dt="2020-01-23T17:57:50.089" v="3460" actId="1076"/>
          <ac:spMkLst>
            <pc:docMk/>
            <pc:sldMk cId="2958146602" sldId="617"/>
            <ac:spMk id="31" creationId="{A68C0522-A1F9-42B8-9438-C4DD9D9B3436}"/>
          </ac:spMkLst>
        </pc:spChg>
        <pc:spChg chg="mod">
          <ac:chgData name="Maddie Koolbeck" userId="7876c268-a449-4d16-a01f-d590f7bd12ca" providerId="ADAL" clId="{0F93E706-B6B2-4E6B-989E-9B8963069083}" dt="2020-01-23T17:57:46.730" v="3458" actId="1076"/>
          <ac:spMkLst>
            <pc:docMk/>
            <pc:sldMk cId="2958146602" sldId="617"/>
            <ac:spMk id="32" creationId="{7D80E49E-B8F3-4867-ABA9-8ADE1F686196}"/>
          </ac:spMkLst>
        </pc:spChg>
        <pc:spChg chg="mod">
          <ac:chgData name="Maddie Koolbeck" userId="7876c268-a449-4d16-a01f-d590f7bd12ca" providerId="ADAL" clId="{0F93E706-B6B2-4E6B-989E-9B8963069083}" dt="2020-01-23T17:58:50.714" v="3477" actId="1076"/>
          <ac:spMkLst>
            <pc:docMk/>
            <pc:sldMk cId="2958146602" sldId="617"/>
            <ac:spMk id="33" creationId="{DFB191F2-2215-4288-97BB-50471F4ED5E0}"/>
          </ac:spMkLst>
        </pc:spChg>
        <pc:spChg chg="mod">
          <ac:chgData name="Maddie Koolbeck" userId="7876c268-a449-4d16-a01f-d590f7bd12ca" providerId="ADAL" clId="{0F93E706-B6B2-4E6B-989E-9B8963069083}" dt="2020-01-23T17:57:38.970" v="3455" actId="1076"/>
          <ac:spMkLst>
            <pc:docMk/>
            <pc:sldMk cId="2958146602" sldId="617"/>
            <ac:spMk id="34" creationId="{15AD1130-D957-43D6-A198-519EE832ECC8}"/>
          </ac:spMkLst>
        </pc:spChg>
        <pc:grpChg chg="add mod">
          <ac:chgData name="Maddie Koolbeck" userId="7876c268-a449-4d16-a01f-d590f7bd12ca" providerId="ADAL" clId="{0F93E706-B6B2-4E6B-989E-9B8963069083}" dt="2020-01-23T23:03:24.561" v="4125" actId="1076"/>
          <ac:grpSpMkLst>
            <pc:docMk/>
            <pc:sldMk cId="2958146602" sldId="617"/>
            <ac:grpSpMk id="4" creationId="{D428A1EB-F739-4095-95DB-626CE97A2BD0}"/>
          </ac:grpSpMkLst>
        </pc:grpChg>
      </pc:sldChg>
      <pc:sldChg chg="addSp delSp modSp add ord">
        <pc:chgData name="Maddie Koolbeck" userId="7876c268-a449-4d16-a01f-d590f7bd12ca" providerId="ADAL" clId="{0F93E706-B6B2-4E6B-989E-9B8963069083}" dt="2020-01-24T19:00:20.616" v="4410"/>
        <pc:sldMkLst>
          <pc:docMk/>
          <pc:sldMk cId="635501460" sldId="618"/>
        </pc:sldMkLst>
        <pc:spChg chg="del">
          <ac:chgData name="Maddie Koolbeck" userId="7876c268-a449-4d16-a01f-d590f7bd12ca" providerId="ADAL" clId="{0F93E706-B6B2-4E6B-989E-9B8963069083}" dt="2020-01-23T22:48:05.411" v="3743" actId="478"/>
          <ac:spMkLst>
            <pc:docMk/>
            <pc:sldMk cId="635501460" sldId="618"/>
            <ac:spMk id="2" creationId="{8DFF7D07-6C5D-42BE-A2BE-A8631768B9CF}"/>
          </ac:spMkLst>
        </pc:spChg>
        <pc:spChg chg="mod">
          <ac:chgData name="Maddie Koolbeck" userId="7876c268-a449-4d16-a01f-d590f7bd12ca" providerId="ADAL" clId="{0F93E706-B6B2-4E6B-989E-9B8963069083}" dt="2020-01-23T23:01:20.475" v="4104" actId="20577"/>
          <ac:spMkLst>
            <pc:docMk/>
            <pc:sldMk cId="635501460" sldId="618"/>
            <ac:spMk id="3" creationId="{71F52AA2-13D7-418B-949F-4E216AF6822E}"/>
          </ac:spMkLst>
        </pc:spChg>
        <pc:graphicFrameChg chg="add mod">
          <ac:chgData name="Maddie Koolbeck" userId="7876c268-a449-4d16-a01f-d590f7bd12ca" providerId="ADAL" clId="{0F93E706-B6B2-4E6B-989E-9B8963069083}" dt="2020-01-24T18:42:32.603" v="4366" actId="13926"/>
          <ac:graphicFrameMkLst>
            <pc:docMk/>
            <pc:sldMk cId="635501460" sldId="618"/>
            <ac:graphicFrameMk id="4" creationId="{1FBB193B-31AB-4617-8EEB-41C4D43BFD4D}"/>
          </ac:graphicFrameMkLst>
        </pc:graphicFrameChg>
      </pc:sldChg>
      <pc:sldChg chg="addSp delSp modSp add ord">
        <pc:chgData name="Maddie Koolbeck" userId="7876c268-a449-4d16-a01f-d590f7bd12ca" providerId="ADAL" clId="{0F93E706-B6B2-4E6B-989E-9B8963069083}" dt="2020-01-24T19:00:20.616" v="4410"/>
        <pc:sldMkLst>
          <pc:docMk/>
          <pc:sldMk cId="4249603747" sldId="619"/>
        </pc:sldMkLst>
        <pc:spChg chg="del">
          <ac:chgData name="Maddie Koolbeck" userId="7876c268-a449-4d16-a01f-d590f7bd12ca" providerId="ADAL" clId="{0F93E706-B6B2-4E6B-989E-9B8963069083}" dt="2020-01-23T22:53:40.505" v="3774"/>
          <ac:spMkLst>
            <pc:docMk/>
            <pc:sldMk cId="4249603747" sldId="619"/>
            <ac:spMk id="2" creationId="{3F8156B9-E6FA-4475-903E-7235FCBA98A4}"/>
          </ac:spMkLst>
        </pc:spChg>
        <pc:spChg chg="mod">
          <ac:chgData name="Maddie Koolbeck" userId="7876c268-a449-4d16-a01f-d590f7bd12ca" providerId="ADAL" clId="{0F93E706-B6B2-4E6B-989E-9B8963069083}" dt="2020-01-23T23:01:55.265" v="4117" actId="1076"/>
          <ac:spMkLst>
            <pc:docMk/>
            <pc:sldMk cId="4249603747" sldId="619"/>
            <ac:spMk id="3" creationId="{B479130D-93B1-423E-93EE-F0CA92AE38D5}"/>
          </ac:spMkLst>
        </pc:spChg>
        <pc:spChg chg="add del mod">
          <ac:chgData name="Maddie Koolbeck" userId="7876c268-a449-4d16-a01f-d590f7bd12ca" providerId="ADAL" clId="{0F93E706-B6B2-4E6B-989E-9B8963069083}" dt="2020-01-23T22:55:00.954" v="3777" actId="478"/>
          <ac:spMkLst>
            <pc:docMk/>
            <pc:sldMk cId="4249603747" sldId="619"/>
            <ac:spMk id="4" creationId="{D94C9F65-F45A-4EDF-916E-393B29730333}"/>
          </ac:spMkLst>
        </pc:spChg>
        <pc:spChg chg="add del mod">
          <ac:chgData name="Maddie Koolbeck" userId="7876c268-a449-4d16-a01f-d590f7bd12ca" providerId="ADAL" clId="{0F93E706-B6B2-4E6B-989E-9B8963069083}" dt="2020-01-23T22:59:19.698" v="3910" actId="478"/>
          <ac:spMkLst>
            <pc:docMk/>
            <pc:sldMk cId="4249603747" sldId="619"/>
            <ac:spMk id="5" creationId="{8EDDEF0D-4F4D-4FA5-84DD-E319B976CA72}"/>
          </ac:spMkLst>
        </pc:spChg>
        <pc:spChg chg="mod">
          <ac:chgData name="Maddie Koolbeck" userId="7876c268-a449-4d16-a01f-d590f7bd12ca" providerId="ADAL" clId="{0F93E706-B6B2-4E6B-989E-9B8963069083}" dt="2020-01-23T23:01:35.003" v="4111" actId="403"/>
          <ac:spMkLst>
            <pc:docMk/>
            <pc:sldMk cId="4249603747" sldId="619"/>
            <ac:spMk id="7" creationId="{7B3682C9-80FB-41D4-9EDC-8A1E2F48B720}"/>
          </ac:spMkLst>
        </pc:spChg>
        <pc:spChg chg="mod">
          <ac:chgData name="Maddie Koolbeck" userId="7876c268-a449-4d16-a01f-d590f7bd12ca" providerId="ADAL" clId="{0F93E706-B6B2-4E6B-989E-9B8963069083}" dt="2020-01-23T23:01:35.003" v="4111" actId="403"/>
          <ac:spMkLst>
            <pc:docMk/>
            <pc:sldMk cId="4249603747" sldId="619"/>
            <ac:spMk id="8" creationId="{0827D1D7-BDEC-44AB-A6EF-2761EDFEBA61}"/>
          </ac:spMkLst>
        </pc:spChg>
        <pc:spChg chg="mod">
          <ac:chgData name="Maddie Koolbeck" userId="7876c268-a449-4d16-a01f-d590f7bd12ca" providerId="ADAL" clId="{0F93E706-B6B2-4E6B-989E-9B8963069083}" dt="2020-01-23T23:01:35.003" v="4111" actId="403"/>
          <ac:spMkLst>
            <pc:docMk/>
            <pc:sldMk cId="4249603747" sldId="619"/>
            <ac:spMk id="9" creationId="{9058B3E8-9751-4180-9BE2-7387A4874E36}"/>
          </ac:spMkLst>
        </pc:spChg>
        <pc:spChg chg="mod">
          <ac:chgData name="Maddie Koolbeck" userId="7876c268-a449-4d16-a01f-d590f7bd12ca" providerId="ADAL" clId="{0F93E706-B6B2-4E6B-989E-9B8963069083}" dt="2020-01-23T23:01:46.656" v="4115" actId="1076"/>
          <ac:spMkLst>
            <pc:docMk/>
            <pc:sldMk cId="4249603747" sldId="619"/>
            <ac:spMk id="10" creationId="{06DB8685-0668-4364-A352-A091D19468BE}"/>
          </ac:spMkLst>
        </pc:spChg>
        <pc:spChg chg="mod">
          <ac:chgData name="Maddie Koolbeck" userId="7876c268-a449-4d16-a01f-d590f7bd12ca" providerId="ADAL" clId="{0F93E706-B6B2-4E6B-989E-9B8963069083}" dt="2020-01-23T23:01:35.003" v="4111" actId="403"/>
          <ac:spMkLst>
            <pc:docMk/>
            <pc:sldMk cId="4249603747" sldId="619"/>
            <ac:spMk id="11" creationId="{61DA21EA-569D-4030-9468-DBE3F295C7A6}"/>
          </ac:spMkLst>
        </pc:spChg>
        <pc:spChg chg="mod">
          <ac:chgData name="Maddie Koolbeck" userId="7876c268-a449-4d16-a01f-d590f7bd12ca" providerId="ADAL" clId="{0F93E706-B6B2-4E6B-989E-9B8963069083}" dt="2020-01-23T23:01:35.003" v="4111" actId="403"/>
          <ac:spMkLst>
            <pc:docMk/>
            <pc:sldMk cId="4249603747" sldId="619"/>
            <ac:spMk id="12" creationId="{49050FAE-B040-4F78-A3C2-F3D055CA7CA1}"/>
          </ac:spMkLst>
        </pc:spChg>
        <pc:spChg chg="mod">
          <ac:chgData name="Maddie Koolbeck" userId="7876c268-a449-4d16-a01f-d590f7bd12ca" providerId="ADAL" clId="{0F93E706-B6B2-4E6B-989E-9B8963069083}" dt="2020-01-23T23:01:35.003" v="4111" actId="403"/>
          <ac:spMkLst>
            <pc:docMk/>
            <pc:sldMk cId="4249603747" sldId="619"/>
            <ac:spMk id="13" creationId="{3B3328B4-CD1C-4F2D-AF53-DBDDAF299FB2}"/>
          </ac:spMkLst>
        </pc:spChg>
        <pc:spChg chg="mod">
          <ac:chgData name="Maddie Koolbeck" userId="7876c268-a449-4d16-a01f-d590f7bd12ca" providerId="ADAL" clId="{0F93E706-B6B2-4E6B-989E-9B8963069083}" dt="2020-01-23T23:01:49.072" v="4116" actId="1076"/>
          <ac:spMkLst>
            <pc:docMk/>
            <pc:sldMk cId="4249603747" sldId="619"/>
            <ac:spMk id="14" creationId="{E33E338C-65E7-4A65-BDD0-47910A0716F0}"/>
          </ac:spMkLst>
        </pc:spChg>
        <pc:spChg chg="add del mod">
          <ac:chgData name="Maddie Koolbeck" userId="7876c268-a449-4d16-a01f-d590f7bd12ca" providerId="ADAL" clId="{0F93E706-B6B2-4E6B-989E-9B8963069083}" dt="2020-01-23T23:01:25.298" v="4105" actId="478"/>
          <ac:spMkLst>
            <pc:docMk/>
            <pc:sldMk cId="4249603747" sldId="619"/>
            <ac:spMk id="15" creationId="{9D839E28-422F-4342-A99A-85E8E4A9F856}"/>
          </ac:spMkLst>
        </pc:spChg>
        <pc:spChg chg="add del mod">
          <ac:chgData name="Maddie Koolbeck" userId="7876c268-a449-4d16-a01f-d590f7bd12ca" providerId="ADAL" clId="{0F93E706-B6B2-4E6B-989E-9B8963069083}" dt="2020-01-23T23:01:08.274" v="4061" actId="478"/>
          <ac:spMkLst>
            <pc:docMk/>
            <pc:sldMk cId="4249603747" sldId="619"/>
            <ac:spMk id="16" creationId="{76637AC1-1317-40F6-A10F-BD4FD7825C2E}"/>
          </ac:spMkLst>
        </pc:spChg>
        <pc:spChg chg="add del mod">
          <ac:chgData name="Maddie Koolbeck" userId="7876c268-a449-4d16-a01f-d590f7bd12ca" providerId="ADAL" clId="{0F93E706-B6B2-4E6B-989E-9B8963069083}" dt="2020-01-23T23:01:09.962" v="4062" actId="478"/>
          <ac:spMkLst>
            <pc:docMk/>
            <pc:sldMk cId="4249603747" sldId="619"/>
            <ac:spMk id="17" creationId="{2CCD6D88-0EFF-4A90-B3C0-71B4AE207379}"/>
          </ac:spMkLst>
        </pc:spChg>
        <pc:grpChg chg="add mod">
          <ac:chgData name="Maddie Koolbeck" userId="7876c268-a449-4d16-a01f-d590f7bd12ca" providerId="ADAL" clId="{0F93E706-B6B2-4E6B-989E-9B8963069083}" dt="2020-01-23T23:01:43.610" v="4114" actId="1076"/>
          <ac:grpSpMkLst>
            <pc:docMk/>
            <pc:sldMk cId="4249603747" sldId="619"/>
            <ac:grpSpMk id="6" creationId="{0886BFA0-1029-43DC-951C-E83689991B57}"/>
          </ac:grpSpMkLst>
        </pc:grpChg>
      </pc:sldChg>
      <pc:sldChg chg="ord delCm">
        <pc:chgData name="Maddie Koolbeck" userId="7876c268-a449-4d16-a01f-d590f7bd12ca" providerId="ADAL" clId="{0F93E706-B6B2-4E6B-989E-9B8963069083}" dt="2020-01-24T19:00:20.616" v="4410"/>
        <pc:sldMkLst>
          <pc:docMk/>
          <pc:sldMk cId="296669070" sldId="621"/>
        </pc:sldMkLst>
      </pc:sldChg>
      <pc:sldMasterChg chg="modSp">
        <pc:chgData name="Maddie Koolbeck" userId="7876c268-a449-4d16-a01f-d590f7bd12ca" providerId="ADAL" clId="{0F93E706-B6B2-4E6B-989E-9B8963069083}" dt="2020-01-16T19:47:57.045" v="2185" actId="20577"/>
        <pc:sldMasterMkLst>
          <pc:docMk/>
          <pc:sldMasterMk cId="1602917935" sldId="2147483648"/>
        </pc:sldMasterMkLst>
        <pc:spChg chg="mod">
          <ac:chgData name="Maddie Koolbeck" userId="7876c268-a449-4d16-a01f-d590f7bd12ca" providerId="ADAL" clId="{0F93E706-B6B2-4E6B-989E-9B8963069083}" dt="2020-01-16T19:47:57.045" v="2185" actId="20577"/>
          <ac:spMkLst>
            <pc:docMk/>
            <pc:sldMasterMk cId="1602917935" sldId="2147483648"/>
            <ac:spMk id="4" creationId="{06A14FC1-144F-4DEB-95F5-D59228BDDB88}"/>
          </ac:spMkLst>
        </pc:spChg>
      </pc:sldMasterChg>
    </pc:docChg>
  </pc:docChgLst>
  <pc:docChgLst>
    <pc:chgData name="Maddie Koolbeck" userId="S::mkoolbeck@slipstreaminc.org::7876c268-a449-4d16-a01f-d590f7bd12ca" providerId="AD" clId="Web-{00D37651-7865-4B63-467C-AF308D697B10}"/>
    <pc:docChg chg="modSld">
      <pc:chgData name="Maddie Koolbeck" userId="S::mkoolbeck@slipstreaminc.org::7876c268-a449-4d16-a01f-d590f7bd12ca" providerId="AD" clId="Web-{00D37651-7865-4B63-467C-AF308D697B10}" dt="2020-01-16T19:13:03.281" v="2" actId="20577"/>
      <pc:docMkLst>
        <pc:docMk/>
      </pc:docMkLst>
      <pc:sldChg chg="modSp">
        <pc:chgData name="Maddie Koolbeck" userId="S::mkoolbeck@slipstreaminc.org::7876c268-a449-4d16-a01f-d590f7bd12ca" providerId="AD" clId="Web-{00D37651-7865-4B63-467C-AF308D697B10}" dt="2020-01-16T19:13:02.234" v="0" actId="20577"/>
        <pc:sldMkLst>
          <pc:docMk/>
          <pc:sldMk cId="192442132" sldId="605"/>
        </pc:sldMkLst>
        <pc:spChg chg="mod">
          <ac:chgData name="Maddie Koolbeck" userId="S::mkoolbeck@slipstreaminc.org::7876c268-a449-4d16-a01f-d590f7bd12ca" providerId="AD" clId="Web-{00D37651-7865-4B63-467C-AF308D697B10}" dt="2020-01-16T19:13:02.234" v="0" actId="20577"/>
          <ac:spMkLst>
            <pc:docMk/>
            <pc:sldMk cId="192442132" sldId="605"/>
            <ac:spMk id="3" creationId="{9B7F4052-8601-48EC-9631-D3040DFA71EC}"/>
          </ac:spMkLst>
        </pc:spChg>
      </pc:sldChg>
    </pc:docChg>
  </pc:docChgLst>
  <pc:docChgLst>
    <pc:chgData name="Maddie Koolbeck" userId="7876c268-a449-4d16-a01f-d590f7bd12ca" providerId="ADAL" clId="{57D26B1D-C44B-4A2C-BD60-56A9AF151F64}"/>
    <pc:docChg chg="undo custSel addSld delSld modSld sldOrd modSection">
      <pc:chgData name="Maddie Koolbeck" userId="7876c268-a449-4d16-a01f-d590f7bd12ca" providerId="ADAL" clId="{57D26B1D-C44B-4A2C-BD60-56A9AF151F64}" dt="2020-01-14T20:04:28.564" v="802" actId="20577"/>
      <pc:docMkLst>
        <pc:docMk/>
      </pc:docMkLst>
      <pc:sldChg chg="modSp">
        <pc:chgData name="Maddie Koolbeck" userId="7876c268-a449-4d16-a01f-d590f7bd12ca" providerId="ADAL" clId="{57D26B1D-C44B-4A2C-BD60-56A9AF151F64}" dt="2020-01-14T19:46:50.462" v="590" actId="20577"/>
        <pc:sldMkLst>
          <pc:docMk/>
          <pc:sldMk cId="3527369385" sldId="401"/>
        </pc:sldMkLst>
        <pc:graphicFrameChg chg="modGraphic">
          <ac:chgData name="Maddie Koolbeck" userId="7876c268-a449-4d16-a01f-d590f7bd12ca" providerId="ADAL" clId="{57D26B1D-C44B-4A2C-BD60-56A9AF151F64}" dt="2020-01-14T19:46:50.462" v="590" actId="20577"/>
          <ac:graphicFrameMkLst>
            <pc:docMk/>
            <pc:sldMk cId="3527369385" sldId="401"/>
            <ac:graphicFrameMk id="4" creationId="{D944F183-58F8-449A-8411-B0D987FB1720}"/>
          </ac:graphicFrameMkLst>
        </pc:graphicFrameChg>
      </pc:sldChg>
      <pc:sldChg chg="modSp">
        <pc:chgData name="Maddie Koolbeck" userId="7876c268-a449-4d16-a01f-d590f7bd12ca" providerId="ADAL" clId="{57D26B1D-C44B-4A2C-BD60-56A9AF151F64}" dt="2020-01-14T19:47:19.613" v="601" actId="20577"/>
        <pc:sldMkLst>
          <pc:docMk/>
          <pc:sldMk cId="2411143252" sldId="402"/>
        </pc:sldMkLst>
        <pc:graphicFrameChg chg="modGraphic">
          <ac:chgData name="Maddie Koolbeck" userId="7876c268-a449-4d16-a01f-d590f7bd12ca" providerId="ADAL" clId="{57D26B1D-C44B-4A2C-BD60-56A9AF151F64}" dt="2020-01-14T19:47:19.613" v="601" actId="20577"/>
          <ac:graphicFrameMkLst>
            <pc:docMk/>
            <pc:sldMk cId="2411143252" sldId="402"/>
            <ac:graphicFrameMk id="4" creationId="{D944F183-58F8-449A-8411-B0D987FB1720}"/>
          </ac:graphicFrameMkLst>
        </pc:graphicFrameChg>
      </pc:sldChg>
      <pc:sldChg chg="modSp">
        <pc:chgData name="Maddie Koolbeck" userId="7876c268-a449-4d16-a01f-d590f7bd12ca" providerId="ADAL" clId="{57D26B1D-C44B-4A2C-BD60-56A9AF151F64}" dt="2020-01-14T19:47:46.788" v="610" actId="20577"/>
        <pc:sldMkLst>
          <pc:docMk/>
          <pc:sldMk cId="2535902747" sldId="403"/>
        </pc:sldMkLst>
        <pc:graphicFrameChg chg="modGraphic">
          <ac:chgData name="Maddie Koolbeck" userId="7876c268-a449-4d16-a01f-d590f7bd12ca" providerId="ADAL" clId="{57D26B1D-C44B-4A2C-BD60-56A9AF151F64}" dt="2020-01-14T19:47:46.788" v="610" actId="20577"/>
          <ac:graphicFrameMkLst>
            <pc:docMk/>
            <pc:sldMk cId="2535902747" sldId="403"/>
            <ac:graphicFrameMk id="4" creationId="{D944F183-58F8-449A-8411-B0D987FB1720}"/>
          </ac:graphicFrameMkLst>
        </pc:graphicFrameChg>
      </pc:sldChg>
      <pc:sldChg chg="modSp">
        <pc:chgData name="Maddie Koolbeck" userId="7876c268-a449-4d16-a01f-d590f7bd12ca" providerId="ADAL" clId="{57D26B1D-C44B-4A2C-BD60-56A9AF151F64}" dt="2020-01-14T20:03:13.986" v="762" actId="1076"/>
        <pc:sldMkLst>
          <pc:docMk/>
          <pc:sldMk cId="206615207" sldId="409"/>
        </pc:sldMkLst>
        <pc:graphicFrameChg chg="mod modGraphic">
          <ac:chgData name="Maddie Koolbeck" userId="7876c268-a449-4d16-a01f-d590f7bd12ca" providerId="ADAL" clId="{57D26B1D-C44B-4A2C-BD60-56A9AF151F64}" dt="2020-01-14T20:03:13.986" v="762" actId="1076"/>
          <ac:graphicFrameMkLst>
            <pc:docMk/>
            <pc:sldMk cId="206615207" sldId="409"/>
            <ac:graphicFrameMk id="4" creationId="{D944F183-58F8-449A-8411-B0D987FB1720}"/>
          </ac:graphicFrameMkLst>
        </pc:graphicFrameChg>
      </pc:sldChg>
      <pc:sldChg chg="modSp">
        <pc:chgData name="Maddie Koolbeck" userId="7876c268-a449-4d16-a01f-d590f7bd12ca" providerId="ADAL" clId="{57D26B1D-C44B-4A2C-BD60-56A9AF151F64}" dt="2020-01-14T19:39:24.441" v="377" actId="20577"/>
        <pc:sldMkLst>
          <pc:docMk/>
          <pc:sldMk cId="1418585534" sldId="522"/>
        </pc:sldMkLst>
        <pc:spChg chg="mod">
          <ac:chgData name="Maddie Koolbeck" userId="7876c268-a449-4d16-a01f-d590f7bd12ca" providerId="ADAL" clId="{57D26B1D-C44B-4A2C-BD60-56A9AF151F64}" dt="2020-01-14T19:39:24.441" v="377" actId="20577"/>
          <ac:spMkLst>
            <pc:docMk/>
            <pc:sldMk cId="1418585534" sldId="522"/>
            <ac:spMk id="2" creationId="{A6F2CD26-3D26-43B4-BCC3-9F359F911C46}"/>
          </ac:spMkLst>
        </pc:spChg>
      </pc:sldChg>
      <pc:sldChg chg="addSp delSp modSp">
        <pc:chgData name="Maddie Koolbeck" userId="7876c268-a449-4d16-a01f-d590f7bd12ca" providerId="ADAL" clId="{57D26B1D-C44B-4A2C-BD60-56A9AF151F64}" dt="2020-01-14T20:02:22.174" v="756" actId="20577"/>
        <pc:sldMkLst>
          <pc:docMk/>
          <pc:sldMk cId="788594951" sldId="525"/>
        </pc:sldMkLst>
        <pc:spChg chg="del">
          <ac:chgData name="Maddie Koolbeck" userId="7876c268-a449-4d16-a01f-d590f7bd12ca" providerId="ADAL" clId="{57D26B1D-C44B-4A2C-BD60-56A9AF151F64}" dt="2020-01-14T19:44:55.348" v="555" actId="478"/>
          <ac:spMkLst>
            <pc:docMk/>
            <pc:sldMk cId="788594951" sldId="525"/>
            <ac:spMk id="2" creationId="{C5C5117F-6764-4F69-BD9B-64EB21AF28AA}"/>
          </ac:spMkLst>
        </pc:spChg>
        <pc:spChg chg="mod">
          <ac:chgData name="Maddie Koolbeck" userId="7876c268-a449-4d16-a01f-d590f7bd12ca" providerId="ADAL" clId="{57D26B1D-C44B-4A2C-BD60-56A9AF151F64}" dt="2020-01-14T19:45:01.127" v="581" actId="20577"/>
          <ac:spMkLst>
            <pc:docMk/>
            <pc:sldMk cId="788594951" sldId="525"/>
            <ac:spMk id="3" creationId="{BCA2E9CB-3770-444E-A816-CCDE32365B80}"/>
          </ac:spMkLst>
        </pc:spChg>
        <pc:graphicFrameChg chg="add mod modGraphic">
          <ac:chgData name="Maddie Koolbeck" userId="7876c268-a449-4d16-a01f-d590f7bd12ca" providerId="ADAL" clId="{57D26B1D-C44B-4A2C-BD60-56A9AF151F64}" dt="2020-01-14T20:02:22.174" v="756" actId="20577"/>
          <ac:graphicFrameMkLst>
            <pc:docMk/>
            <pc:sldMk cId="788594951" sldId="525"/>
            <ac:graphicFrameMk id="4" creationId="{0D4F4769-0169-42AF-A12D-BBC1BC2A39BA}"/>
          </ac:graphicFrameMkLst>
        </pc:graphicFrameChg>
        <pc:graphicFrameChg chg="del">
          <ac:chgData name="Maddie Koolbeck" userId="7876c268-a449-4d16-a01f-d590f7bd12ca" providerId="ADAL" clId="{57D26B1D-C44B-4A2C-BD60-56A9AF151F64}" dt="2020-01-14T19:44:36.573" v="541" actId="478"/>
          <ac:graphicFrameMkLst>
            <pc:docMk/>
            <pc:sldMk cId="788594951" sldId="525"/>
            <ac:graphicFrameMk id="13" creationId="{0F959C1A-D09B-4E6F-BD55-F2F9E38BC87B}"/>
          </ac:graphicFrameMkLst>
        </pc:graphicFrameChg>
      </pc:sldChg>
      <pc:sldChg chg="modSp">
        <pc:chgData name="Maddie Koolbeck" userId="7876c268-a449-4d16-a01f-d590f7bd12ca" providerId="ADAL" clId="{57D26B1D-C44B-4A2C-BD60-56A9AF151F64}" dt="2020-01-14T19:56:07.858" v="611" actId="20577"/>
        <pc:sldMkLst>
          <pc:docMk/>
          <pc:sldMk cId="122391525" sldId="544"/>
        </pc:sldMkLst>
        <pc:spChg chg="mod">
          <ac:chgData name="Maddie Koolbeck" userId="7876c268-a449-4d16-a01f-d590f7bd12ca" providerId="ADAL" clId="{57D26B1D-C44B-4A2C-BD60-56A9AF151F64}" dt="2020-01-14T19:56:07.858" v="611" actId="20577"/>
          <ac:spMkLst>
            <pc:docMk/>
            <pc:sldMk cId="122391525" sldId="544"/>
            <ac:spMk id="2" creationId="{B5362521-D48A-43F1-9EFB-849424920C53}"/>
          </ac:spMkLst>
        </pc:spChg>
      </pc:sldChg>
      <pc:sldChg chg="modSp">
        <pc:chgData name="Maddie Koolbeck" userId="7876c268-a449-4d16-a01f-d590f7bd12ca" providerId="ADAL" clId="{57D26B1D-C44B-4A2C-BD60-56A9AF151F64}" dt="2020-01-14T20:00:46.610" v="721" actId="1076"/>
        <pc:sldMkLst>
          <pc:docMk/>
          <pc:sldMk cId="4209695618" sldId="560"/>
        </pc:sldMkLst>
        <pc:spChg chg="mod">
          <ac:chgData name="Maddie Koolbeck" userId="7876c268-a449-4d16-a01f-d590f7bd12ca" providerId="ADAL" clId="{57D26B1D-C44B-4A2C-BD60-56A9AF151F64}" dt="2020-01-14T20:00:46.610" v="721" actId="1076"/>
          <ac:spMkLst>
            <pc:docMk/>
            <pc:sldMk cId="4209695618" sldId="560"/>
            <ac:spMk id="2" creationId="{94A6238F-EAF7-47C0-95C8-35893922D1E9}"/>
          </ac:spMkLst>
        </pc:spChg>
        <pc:graphicFrameChg chg="mod modGraphic">
          <ac:chgData name="Maddie Koolbeck" userId="7876c268-a449-4d16-a01f-d590f7bd12ca" providerId="ADAL" clId="{57D26B1D-C44B-4A2C-BD60-56A9AF151F64}" dt="2020-01-14T20:00:32.698" v="719" actId="1076"/>
          <ac:graphicFrameMkLst>
            <pc:docMk/>
            <pc:sldMk cId="4209695618" sldId="560"/>
            <ac:graphicFrameMk id="4" creationId="{A32D54C1-3579-4C3A-BE8E-88C32BD1AA38}"/>
          </ac:graphicFrameMkLst>
        </pc:graphicFrameChg>
      </pc:sldChg>
      <pc:sldChg chg="addSp delSp modSp ord">
        <pc:chgData name="Maddie Koolbeck" userId="7876c268-a449-4d16-a01f-d590f7bd12ca" providerId="ADAL" clId="{57D26B1D-C44B-4A2C-BD60-56A9AF151F64}" dt="2020-01-14T20:02:07.425" v="730" actId="1076"/>
        <pc:sldMkLst>
          <pc:docMk/>
          <pc:sldMk cId="3555955564" sldId="567"/>
        </pc:sldMkLst>
        <pc:spChg chg="mod">
          <ac:chgData name="Maddie Koolbeck" userId="7876c268-a449-4d16-a01f-d590f7bd12ca" providerId="ADAL" clId="{57D26B1D-C44B-4A2C-BD60-56A9AF151F64}" dt="2020-01-14T19:41:47.965" v="457" actId="20577"/>
          <ac:spMkLst>
            <pc:docMk/>
            <pc:sldMk cId="3555955564" sldId="567"/>
            <ac:spMk id="3" creationId="{50ADBDC9-F979-451E-AD04-2D5D91680F96}"/>
          </ac:spMkLst>
        </pc:spChg>
        <pc:graphicFrameChg chg="add del mod modGraphic">
          <ac:chgData name="Maddie Koolbeck" userId="7876c268-a449-4d16-a01f-d590f7bd12ca" providerId="ADAL" clId="{57D26B1D-C44B-4A2C-BD60-56A9AF151F64}" dt="2020-01-14T19:42:01.877" v="461" actId="478"/>
          <ac:graphicFrameMkLst>
            <pc:docMk/>
            <pc:sldMk cId="3555955564" sldId="567"/>
            <ac:graphicFrameMk id="2" creationId="{806B395C-F354-4EB1-82A9-C2D42D23DCAB}"/>
          </ac:graphicFrameMkLst>
        </pc:graphicFrameChg>
        <pc:graphicFrameChg chg="add mod modGraphic">
          <ac:chgData name="Maddie Koolbeck" userId="7876c268-a449-4d16-a01f-d590f7bd12ca" providerId="ADAL" clId="{57D26B1D-C44B-4A2C-BD60-56A9AF151F64}" dt="2020-01-14T20:02:07.425" v="730" actId="1076"/>
          <ac:graphicFrameMkLst>
            <pc:docMk/>
            <pc:sldMk cId="3555955564" sldId="567"/>
            <ac:graphicFrameMk id="4" creationId="{851D2DEC-DD19-4059-993A-D7F803BA1FEF}"/>
          </ac:graphicFrameMkLst>
        </pc:graphicFrameChg>
        <pc:graphicFrameChg chg="del">
          <ac:chgData name="Maddie Koolbeck" userId="7876c268-a449-4d16-a01f-d590f7bd12ca" providerId="ADAL" clId="{57D26B1D-C44B-4A2C-BD60-56A9AF151F64}" dt="2020-01-14T19:41:34.959" v="424" actId="478"/>
          <ac:graphicFrameMkLst>
            <pc:docMk/>
            <pc:sldMk cId="3555955564" sldId="567"/>
            <ac:graphicFrameMk id="5" creationId="{891B904F-9674-473E-ABFC-B57918BD0430}"/>
          </ac:graphicFrameMkLst>
        </pc:graphicFrameChg>
      </pc:sldChg>
      <pc:sldChg chg="modSp">
        <pc:chgData name="Maddie Koolbeck" userId="7876c268-a449-4d16-a01f-d590f7bd12ca" providerId="ADAL" clId="{57D26B1D-C44B-4A2C-BD60-56A9AF151F64}" dt="2020-01-14T19:59:45.404" v="704" actId="20577"/>
        <pc:sldMkLst>
          <pc:docMk/>
          <pc:sldMk cId="2473150129" sldId="568"/>
        </pc:sldMkLst>
        <pc:spChg chg="mod">
          <ac:chgData name="Maddie Koolbeck" userId="7876c268-a449-4d16-a01f-d590f7bd12ca" providerId="ADAL" clId="{57D26B1D-C44B-4A2C-BD60-56A9AF151F64}" dt="2020-01-14T19:59:45.404" v="704" actId="20577"/>
          <ac:spMkLst>
            <pc:docMk/>
            <pc:sldMk cId="2473150129" sldId="568"/>
            <ac:spMk id="3" creationId="{7D0215D1-1800-44BF-A58A-895FC46473BE}"/>
          </ac:spMkLst>
        </pc:spChg>
      </pc:sldChg>
      <pc:sldChg chg="addSp delSp modSp">
        <pc:chgData name="Maddie Koolbeck" userId="7876c268-a449-4d16-a01f-d590f7bd12ca" providerId="ADAL" clId="{57D26B1D-C44B-4A2C-BD60-56A9AF151F64}" dt="2020-01-14T20:04:28.564" v="802" actId="20577"/>
        <pc:sldMkLst>
          <pc:docMk/>
          <pc:sldMk cId="951277238" sldId="573"/>
        </pc:sldMkLst>
        <pc:spChg chg="mod">
          <ac:chgData name="Maddie Koolbeck" userId="7876c268-a449-4d16-a01f-d590f7bd12ca" providerId="ADAL" clId="{57D26B1D-C44B-4A2C-BD60-56A9AF151F64}" dt="2020-01-14T20:04:28.564" v="802" actId="20577"/>
          <ac:spMkLst>
            <pc:docMk/>
            <pc:sldMk cId="951277238" sldId="573"/>
            <ac:spMk id="4" creationId="{225149BC-C968-430E-BA0C-8F20E336D135}"/>
          </ac:spMkLst>
        </pc:spChg>
        <pc:graphicFrameChg chg="add mod">
          <ac:chgData name="Maddie Koolbeck" userId="7876c268-a449-4d16-a01f-d590f7bd12ca" providerId="ADAL" clId="{57D26B1D-C44B-4A2C-BD60-56A9AF151F64}" dt="2020-01-14T20:04:19.075" v="779" actId="14100"/>
          <ac:graphicFrameMkLst>
            <pc:docMk/>
            <pc:sldMk cId="951277238" sldId="573"/>
            <ac:graphicFrameMk id="5" creationId="{291FC09C-3C1C-4196-AB62-8CB1EA648A7D}"/>
          </ac:graphicFrameMkLst>
        </pc:graphicFrameChg>
        <pc:graphicFrameChg chg="del">
          <ac:chgData name="Maddie Koolbeck" userId="7876c268-a449-4d16-a01f-d590f7bd12ca" providerId="ADAL" clId="{57D26B1D-C44B-4A2C-BD60-56A9AF151F64}" dt="2020-01-14T20:03:46.124" v="764" actId="478"/>
          <ac:graphicFrameMkLst>
            <pc:docMk/>
            <pc:sldMk cId="951277238" sldId="573"/>
            <ac:graphicFrameMk id="6" creationId="{CB2EE5AF-9BAA-4338-AEBD-CB483F1B1BC2}"/>
          </ac:graphicFrameMkLst>
        </pc:graphicFrameChg>
      </pc:sldChg>
      <pc:sldChg chg="modSp">
        <pc:chgData name="Maddie Koolbeck" userId="7876c268-a449-4d16-a01f-d590f7bd12ca" providerId="ADAL" clId="{57D26B1D-C44B-4A2C-BD60-56A9AF151F64}" dt="2020-01-14T19:56:34.291" v="616" actId="403"/>
        <pc:sldMkLst>
          <pc:docMk/>
          <pc:sldMk cId="3837395123" sldId="585"/>
        </pc:sldMkLst>
        <pc:graphicFrameChg chg="mod">
          <ac:chgData name="Maddie Koolbeck" userId="7876c268-a449-4d16-a01f-d590f7bd12ca" providerId="ADAL" clId="{57D26B1D-C44B-4A2C-BD60-56A9AF151F64}" dt="2020-01-14T19:56:34.291" v="616" actId="403"/>
          <ac:graphicFrameMkLst>
            <pc:docMk/>
            <pc:sldMk cId="3837395123" sldId="585"/>
            <ac:graphicFrameMk id="4" creationId="{A64D19B5-14EC-4FCA-A057-5F8D9B9DE753}"/>
          </ac:graphicFrameMkLst>
        </pc:graphicFrameChg>
      </pc:sldChg>
      <pc:sldChg chg="addSp delSp modSp">
        <pc:chgData name="Maddie Koolbeck" userId="7876c268-a449-4d16-a01f-d590f7bd12ca" providerId="ADAL" clId="{57D26B1D-C44B-4A2C-BD60-56A9AF151F64}" dt="2020-01-14T19:57:04.939" v="623" actId="1076"/>
        <pc:sldMkLst>
          <pc:docMk/>
          <pc:sldMk cId="3127144056" sldId="593"/>
        </pc:sldMkLst>
        <pc:spChg chg="mod">
          <ac:chgData name="Maddie Koolbeck" userId="7876c268-a449-4d16-a01f-d590f7bd12ca" providerId="ADAL" clId="{57D26B1D-C44B-4A2C-BD60-56A9AF151F64}" dt="2020-01-14T19:33:18.102" v="253" actId="20577"/>
          <ac:spMkLst>
            <pc:docMk/>
            <pc:sldMk cId="3127144056" sldId="593"/>
            <ac:spMk id="3" creationId="{4AC2A1F2-9F29-48D2-A464-1A83AE98894A}"/>
          </ac:spMkLst>
        </pc:spChg>
        <pc:spChg chg="add del mod">
          <ac:chgData name="Maddie Koolbeck" userId="7876c268-a449-4d16-a01f-d590f7bd12ca" providerId="ADAL" clId="{57D26B1D-C44B-4A2C-BD60-56A9AF151F64}" dt="2020-01-14T19:29:42.351" v="75" actId="478"/>
          <ac:spMkLst>
            <pc:docMk/>
            <pc:sldMk cId="3127144056" sldId="593"/>
            <ac:spMk id="4" creationId="{BA621831-152F-40C6-89B6-218BCEE3EC80}"/>
          </ac:spMkLst>
        </pc:spChg>
        <pc:spChg chg="add del mod">
          <ac:chgData name="Maddie Koolbeck" userId="7876c268-a449-4d16-a01f-d590f7bd12ca" providerId="ADAL" clId="{57D26B1D-C44B-4A2C-BD60-56A9AF151F64}" dt="2020-01-14T19:29:30.983" v="72"/>
          <ac:spMkLst>
            <pc:docMk/>
            <pc:sldMk cId="3127144056" sldId="593"/>
            <ac:spMk id="6" creationId="{8989B1E3-96AA-40AB-938F-43951FFB94DF}"/>
          </ac:spMkLst>
        </pc:spChg>
        <pc:spChg chg="add del mod">
          <ac:chgData name="Maddie Koolbeck" userId="7876c268-a449-4d16-a01f-d590f7bd12ca" providerId="ADAL" clId="{57D26B1D-C44B-4A2C-BD60-56A9AF151F64}" dt="2020-01-14T19:29:30.983" v="72"/>
          <ac:spMkLst>
            <pc:docMk/>
            <pc:sldMk cId="3127144056" sldId="593"/>
            <ac:spMk id="7" creationId="{C87D4ADB-FC04-4EFD-A744-EA517136B817}"/>
          </ac:spMkLst>
        </pc:spChg>
        <pc:spChg chg="add del mod">
          <ac:chgData name="Maddie Koolbeck" userId="7876c268-a449-4d16-a01f-d590f7bd12ca" providerId="ADAL" clId="{57D26B1D-C44B-4A2C-BD60-56A9AF151F64}" dt="2020-01-14T19:29:30.983" v="72"/>
          <ac:spMkLst>
            <pc:docMk/>
            <pc:sldMk cId="3127144056" sldId="593"/>
            <ac:spMk id="8" creationId="{8714F88D-6C97-4CDE-9CC0-3E7225D5DFCE}"/>
          </ac:spMkLst>
        </pc:spChg>
        <pc:spChg chg="add">
          <ac:chgData name="Maddie Koolbeck" userId="7876c268-a449-4d16-a01f-d590f7bd12ca" providerId="ADAL" clId="{57D26B1D-C44B-4A2C-BD60-56A9AF151F64}" dt="2020-01-14T19:29:38.043" v="73"/>
          <ac:spMkLst>
            <pc:docMk/>
            <pc:sldMk cId="3127144056" sldId="593"/>
            <ac:spMk id="10" creationId="{E2F1AE64-939A-41B5-9A38-6B0722E69235}"/>
          </ac:spMkLst>
        </pc:spChg>
        <pc:spChg chg="add del">
          <ac:chgData name="Maddie Koolbeck" userId="7876c268-a449-4d16-a01f-d590f7bd12ca" providerId="ADAL" clId="{57D26B1D-C44B-4A2C-BD60-56A9AF151F64}" dt="2020-01-14T19:29:51.757" v="79" actId="478"/>
          <ac:spMkLst>
            <pc:docMk/>
            <pc:sldMk cId="3127144056" sldId="593"/>
            <ac:spMk id="11" creationId="{4500E795-8061-4C38-BD45-1D7F72D6F77F}"/>
          </ac:spMkLst>
        </pc:spChg>
        <pc:spChg chg="add del mod">
          <ac:chgData name="Maddie Koolbeck" userId="7876c268-a449-4d16-a01f-d590f7bd12ca" providerId="ADAL" clId="{57D26B1D-C44B-4A2C-BD60-56A9AF151F64}" dt="2020-01-14T19:31:00.990" v="121" actId="478"/>
          <ac:spMkLst>
            <pc:docMk/>
            <pc:sldMk cId="3127144056" sldId="593"/>
            <ac:spMk id="12" creationId="{1C1E4E8A-DB5F-4028-A3DE-24F17BE615E0}"/>
          </ac:spMkLst>
        </pc:spChg>
        <pc:spChg chg="add mod">
          <ac:chgData name="Maddie Koolbeck" userId="7876c268-a449-4d16-a01f-d590f7bd12ca" providerId="ADAL" clId="{57D26B1D-C44B-4A2C-BD60-56A9AF151F64}" dt="2020-01-14T19:31:26.165" v="128" actId="1076"/>
          <ac:spMkLst>
            <pc:docMk/>
            <pc:sldMk cId="3127144056" sldId="593"/>
            <ac:spMk id="16" creationId="{0DA60E68-65E0-4B64-A2CE-A279F112A0EF}"/>
          </ac:spMkLst>
        </pc:spChg>
        <pc:spChg chg="add del mod">
          <ac:chgData name="Maddie Koolbeck" userId="7876c268-a449-4d16-a01f-d590f7bd12ca" providerId="ADAL" clId="{57D26B1D-C44B-4A2C-BD60-56A9AF151F64}" dt="2020-01-14T19:31:33.911" v="132" actId="478"/>
          <ac:spMkLst>
            <pc:docMk/>
            <pc:sldMk cId="3127144056" sldId="593"/>
            <ac:spMk id="17" creationId="{7A7EA4E8-66A0-4A35-B730-EFC96B42C5A9}"/>
          </ac:spMkLst>
        </pc:spChg>
        <pc:spChg chg="add mod">
          <ac:chgData name="Maddie Koolbeck" userId="7876c268-a449-4d16-a01f-d590f7bd12ca" providerId="ADAL" clId="{57D26B1D-C44B-4A2C-BD60-56A9AF151F64}" dt="2020-01-14T19:57:04.939" v="623" actId="1076"/>
          <ac:spMkLst>
            <pc:docMk/>
            <pc:sldMk cId="3127144056" sldId="593"/>
            <ac:spMk id="18" creationId="{97A25394-276A-4342-975E-9E8C4A8410D8}"/>
          </ac:spMkLst>
        </pc:spChg>
        <pc:graphicFrameChg chg="add del mod modGraphic">
          <ac:chgData name="Maddie Koolbeck" userId="7876c268-a449-4d16-a01f-d590f7bd12ca" providerId="ADAL" clId="{57D26B1D-C44B-4A2C-BD60-56A9AF151F64}" dt="2020-01-14T19:29:30.983" v="72"/>
          <ac:graphicFrameMkLst>
            <pc:docMk/>
            <pc:sldMk cId="3127144056" sldId="593"/>
            <ac:graphicFrameMk id="5" creationId="{FE1C1295-BA38-4F70-8DC7-62BDB2C8F99F}"/>
          </ac:graphicFrameMkLst>
        </pc:graphicFrameChg>
        <pc:graphicFrameChg chg="add del mod modGraphic">
          <ac:chgData name="Maddie Koolbeck" userId="7876c268-a449-4d16-a01f-d590f7bd12ca" providerId="ADAL" clId="{57D26B1D-C44B-4A2C-BD60-56A9AF151F64}" dt="2020-01-14T19:30:52.591" v="117" actId="478"/>
          <ac:graphicFrameMkLst>
            <pc:docMk/>
            <pc:sldMk cId="3127144056" sldId="593"/>
            <ac:graphicFrameMk id="9" creationId="{F163E309-4221-4F18-98A0-772FEF9E1671}"/>
          </ac:graphicFrameMkLst>
        </pc:graphicFrameChg>
        <pc:graphicFrameChg chg="add del mod">
          <ac:chgData name="Maddie Koolbeck" userId="7876c268-a449-4d16-a01f-d590f7bd12ca" providerId="ADAL" clId="{57D26B1D-C44B-4A2C-BD60-56A9AF151F64}" dt="2020-01-14T19:30:59.736" v="120" actId="478"/>
          <ac:graphicFrameMkLst>
            <pc:docMk/>
            <pc:sldMk cId="3127144056" sldId="593"/>
            <ac:graphicFrameMk id="13" creationId="{FF13C5D2-2819-4D69-8EE7-4EC3034CB454}"/>
          </ac:graphicFrameMkLst>
        </pc:graphicFrameChg>
        <pc:graphicFrameChg chg="add del mod modGraphic">
          <ac:chgData name="Maddie Koolbeck" userId="7876c268-a449-4d16-a01f-d590f7bd12ca" providerId="ADAL" clId="{57D26B1D-C44B-4A2C-BD60-56A9AF151F64}" dt="2020-01-14T19:31:06.921" v="125" actId="478"/>
          <ac:graphicFrameMkLst>
            <pc:docMk/>
            <pc:sldMk cId="3127144056" sldId="593"/>
            <ac:graphicFrameMk id="14" creationId="{CC7FC13D-13FE-4D45-A67F-EE1DEF53AB5F}"/>
          </ac:graphicFrameMkLst>
        </pc:graphicFrameChg>
        <pc:graphicFrameChg chg="add mod modGraphic">
          <ac:chgData name="Maddie Koolbeck" userId="7876c268-a449-4d16-a01f-d590f7bd12ca" providerId="ADAL" clId="{57D26B1D-C44B-4A2C-BD60-56A9AF151F64}" dt="2020-01-14T19:33:02.572" v="163" actId="1076"/>
          <ac:graphicFrameMkLst>
            <pc:docMk/>
            <pc:sldMk cId="3127144056" sldId="593"/>
            <ac:graphicFrameMk id="15" creationId="{0DC345B5-E20D-4CDF-9DF6-446F98BBCC44}"/>
          </ac:graphicFrameMkLst>
        </pc:graphicFrameChg>
        <pc:graphicFrameChg chg="del">
          <ac:chgData name="Maddie Koolbeck" userId="7876c268-a449-4d16-a01f-d590f7bd12ca" providerId="ADAL" clId="{57D26B1D-C44B-4A2C-BD60-56A9AF151F64}" dt="2020-01-14T19:29:00.313" v="54" actId="478"/>
          <ac:graphicFrameMkLst>
            <pc:docMk/>
            <pc:sldMk cId="3127144056" sldId="593"/>
            <ac:graphicFrameMk id="25" creationId="{5E8522D5-3356-4FEE-B369-881A71BC3D39}"/>
          </ac:graphicFrameMkLst>
        </pc:graphicFrameChg>
      </pc:sldChg>
      <pc:sldChg chg="addSp delSp modSp">
        <pc:chgData name="Maddie Koolbeck" userId="7876c268-a449-4d16-a01f-d590f7bd12ca" providerId="ADAL" clId="{57D26B1D-C44B-4A2C-BD60-56A9AF151F64}" dt="2020-01-14T19:36:27.590" v="312" actId="20577"/>
        <pc:sldMkLst>
          <pc:docMk/>
          <pc:sldMk cId="3060587431" sldId="594"/>
        </pc:sldMkLst>
        <pc:spChg chg="mod">
          <ac:chgData name="Maddie Koolbeck" userId="7876c268-a449-4d16-a01f-d590f7bd12ca" providerId="ADAL" clId="{57D26B1D-C44B-4A2C-BD60-56A9AF151F64}" dt="2020-01-14T19:36:27.590" v="312" actId="20577"/>
          <ac:spMkLst>
            <pc:docMk/>
            <pc:sldMk cId="3060587431" sldId="594"/>
            <ac:spMk id="3" creationId="{4AC2A1F2-9F29-48D2-A464-1A83AE98894A}"/>
          </ac:spMkLst>
        </pc:spChg>
        <pc:spChg chg="add del mod">
          <ac:chgData name="Maddie Koolbeck" userId="7876c268-a449-4d16-a01f-d590f7bd12ca" providerId="ADAL" clId="{57D26B1D-C44B-4A2C-BD60-56A9AF151F64}" dt="2020-01-14T19:36:14.742" v="278" actId="478"/>
          <ac:spMkLst>
            <pc:docMk/>
            <pc:sldMk cId="3060587431" sldId="594"/>
            <ac:spMk id="4" creationId="{0BEAC821-15BE-4403-84DA-790094CF751D}"/>
          </ac:spMkLst>
        </pc:spChg>
        <pc:graphicFrameChg chg="add del">
          <ac:chgData name="Maddie Koolbeck" userId="7876c268-a449-4d16-a01f-d590f7bd12ca" providerId="ADAL" clId="{57D26B1D-C44B-4A2C-BD60-56A9AF151F64}" dt="2020-01-14T19:34:14.145" v="256"/>
          <ac:graphicFrameMkLst>
            <pc:docMk/>
            <pc:sldMk cId="3060587431" sldId="594"/>
            <ac:graphicFrameMk id="5" creationId="{4B9A3D9E-A641-4189-AC42-618985843810}"/>
          </ac:graphicFrameMkLst>
        </pc:graphicFrameChg>
        <pc:graphicFrameChg chg="add mod modGraphic">
          <ac:chgData name="Maddie Koolbeck" userId="7876c268-a449-4d16-a01f-d590f7bd12ca" providerId="ADAL" clId="{57D26B1D-C44B-4A2C-BD60-56A9AF151F64}" dt="2020-01-14T19:36:19.916" v="281" actId="1076"/>
          <ac:graphicFrameMkLst>
            <pc:docMk/>
            <pc:sldMk cId="3060587431" sldId="594"/>
            <ac:graphicFrameMk id="7" creationId="{402290FF-3A90-4B67-8A54-C7E595B95FC4}"/>
          </ac:graphicFrameMkLst>
        </pc:graphicFrameChg>
        <pc:graphicFrameChg chg="del">
          <ac:chgData name="Maddie Koolbeck" userId="7876c268-a449-4d16-a01f-d590f7bd12ca" providerId="ADAL" clId="{57D26B1D-C44B-4A2C-BD60-56A9AF151F64}" dt="2020-01-14T19:34:10.841" v="254" actId="478"/>
          <ac:graphicFrameMkLst>
            <pc:docMk/>
            <pc:sldMk cId="3060587431" sldId="594"/>
            <ac:graphicFrameMk id="25" creationId="{5E8522D5-3356-4FEE-B369-881A71BC3D39}"/>
          </ac:graphicFrameMkLst>
        </pc:graphicFrameChg>
      </pc:sldChg>
      <pc:sldChg chg="addSp delSp modSp add">
        <pc:chgData name="Maddie Koolbeck" userId="7876c268-a449-4d16-a01f-d590f7bd12ca" providerId="ADAL" clId="{57D26B1D-C44B-4A2C-BD60-56A9AF151F64}" dt="2020-01-14T19:58:37.285" v="653" actId="20577"/>
        <pc:sldMkLst>
          <pc:docMk/>
          <pc:sldMk cId="1165865741" sldId="601"/>
        </pc:sldMkLst>
        <pc:spChg chg="del">
          <ac:chgData name="Maddie Koolbeck" userId="7876c268-a449-4d16-a01f-d590f7bd12ca" providerId="ADAL" clId="{57D26B1D-C44B-4A2C-BD60-56A9AF151F64}" dt="2020-01-14T19:37:08.557" v="313" actId="478"/>
          <ac:spMkLst>
            <pc:docMk/>
            <pc:sldMk cId="1165865741" sldId="601"/>
            <ac:spMk id="2" creationId="{F09FB8A2-8FBD-429A-987A-AAFF9C0F516A}"/>
          </ac:spMkLst>
        </pc:spChg>
        <pc:spChg chg="mod">
          <ac:chgData name="Maddie Koolbeck" userId="7876c268-a449-4d16-a01f-d590f7bd12ca" providerId="ADAL" clId="{57D26B1D-C44B-4A2C-BD60-56A9AF151F64}" dt="2020-01-14T19:58:37.285" v="653" actId="20577"/>
          <ac:spMkLst>
            <pc:docMk/>
            <pc:sldMk cId="1165865741" sldId="601"/>
            <ac:spMk id="3" creationId="{8D9C23F3-1A82-43D5-9E2F-FB12B09CB68E}"/>
          </ac:spMkLst>
        </pc:spChg>
        <pc:graphicFrameChg chg="add del mod modGraphic">
          <ac:chgData name="Maddie Koolbeck" userId="7876c268-a449-4d16-a01f-d590f7bd12ca" providerId="ADAL" clId="{57D26B1D-C44B-4A2C-BD60-56A9AF151F64}" dt="2020-01-14T19:37:42.282" v="321" actId="478"/>
          <ac:graphicFrameMkLst>
            <pc:docMk/>
            <pc:sldMk cId="1165865741" sldId="601"/>
            <ac:graphicFrameMk id="4" creationId="{6302414B-0764-40EB-A220-962ECE8AEF28}"/>
          </ac:graphicFrameMkLst>
        </pc:graphicFrameChg>
        <pc:graphicFrameChg chg="add mod modGraphic">
          <ac:chgData name="Maddie Koolbeck" userId="7876c268-a449-4d16-a01f-d590f7bd12ca" providerId="ADAL" clId="{57D26B1D-C44B-4A2C-BD60-56A9AF151F64}" dt="2020-01-14T19:58:25.858" v="633" actId="1076"/>
          <ac:graphicFrameMkLst>
            <pc:docMk/>
            <pc:sldMk cId="1165865741" sldId="601"/>
            <ac:graphicFrameMk id="5" creationId="{1A5EE3A5-D6F4-42F5-A569-90CCFEB9ABDA}"/>
          </ac:graphicFrameMkLst>
        </pc:graphicFrameChg>
      </pc:sldChg>
      <pc:sldChg chg="addSp delSp modSp add">
        <pc:chgData name="Maddie Koolbeck" userId="7876c268-a449-4d16-a01f-d590f7bd12ca" providerId="ADAL" clId="{57D26B1D-C44B-4A2C-BD60-56A9AF151F64}" dt="2020-01-14T19:39:00.382" v="376" actId="20577"/>
        <pc:sldMkLst>
          <pc:docMk/>
          <pc:sldMk cId="3086970394" sldId="602"/>
        </pc:sldMkLst>
        <pc:spChg chg="del">
          <ac:chgData name="Maddie Koolbeck" userId="7876c268-a449-4d16-a01f-d590f7bd12ca" providerId="ADAL" clId="{57D26B1D-C44B-4A2C-BD60-56A9AF151F64}" dt="2020-01-14T19:38:38.933" v="330" actId="478"/>
          <ac:spMkLst>
            <pc:docMk/>
            <pc:sldMk cId="3086970394" sldId="602"/>
            <ac:spMk id="2" creationId="{04C36618-992C-45AE-9CB3-6BB50FF494A9}"/>
          </ac:spMkLst>
        </pc:spChg>
        <pc:spChg chg="mod">
          <ac:chgData name="Maddie Koolbeck" userId="7876c268-a449-4d16-a01f-d590f7bd12ca" providerId="ADAL" clId="{57D26B1D-C44B-4A2C-BD60-56A9AF151F64}" dt="2020-01-14T19:39:00.382" v="376" actId="20577"/>
          <ac:spMkLst>
            <pc:docMk/>
            <pc:sldMk cId="3086970394" sldId="602"/>
            <ac:spMk id="3" creationId="{DE800EA6-01D0-492D-AA30-B917563F5FBC}"/>
          </ac:spMkLst>
        </pc:spChg>
        <pc:graphicFrameChg chg="add mod">
          <ac:chgData name="Maddie Koolbeck" userId="7876c268-a449-4d16-a01f-d590f7bd12ca" providerId="ADAL" clId="{57D26B1D-C44B-4A2C-BD60-56A9AF151F64}" dt="2020-01-14T19:38:51.764" v="340" actId="14100"/>
          <ac:graphicFrameMkLst>
            <pc:docMk/>
            <pc:sldMk cId="3086970394" sldId="602"/>
            <ac:graphicFrameMk id="4" creationId="{00000000-0008-0000-0400-000002000000}"/>
          </ac:graphicFrameMkLst>
        </pc:graphicFrameChg>
      </pc:sldChg>
      <pc:sldChg chg="addSp delSp modSp add">
        <pc:chgData name="Maddie Koolbeck" userId="7876c268-a449-4d16-a01f-d590f7bd12ca" providerId="ADAL" clId="{57D26B1D-C44B-4A2C-BD60-56A9AF151F64}" dt="2020-01-14T19:58:56.011" v="666" actId="20577"/>
        <pc:sldMkLst>
          <pc:docMk/>
          <pc:sldMk cId="2438917349" sldId="603"/>
        </pc:sldMkLst>
        <pc:spChg chg="del">
          <ac:chgData name="Maddie Koolbeck" userId="7876c268-a449-4d16-a01f-d590f7bd12ca" providerId="ADAL" clId="{57D26B1D-C44B-4A2C-BD60-56A9AF151F64}" dt="2020-01-14T19:41:07.717" v="418" actId="478"/>
          <ac:spMkLst>
            <pc:docMk/>
            <pc:sldMk cId="2438917349" sldId="603"/>
            <ac:spMk id="2" creationId="{D1430DE6-4AE9-4895-AB8A-1D82DA2F6446}"/>
          </ac:spMkLst>
        </pc:spChg>
        <pc:spChg chg="mod">
          <ac:chgData name="Maddie Koolbeck" userId="7876c268-a449-4d16-a01f-d590f7bd12ca" providerId="ADAL" clId="{57D26B1D-C44B-4A2C-BD60-56A9AF151F64}" dt="2020-01-14T19:58:56.011" v="666" actId="20577"/>
          <ac:spMkLst>
            <pc:docMk/>
            <pc:sldMk cId="2438917349" sldId="603"/>
            <ac:spMk id="3" creationId="{06785580-E4CC-4A79-9BCC-2C99F83B3A2B}"/>
          </ac:spMkLst>
        </pc:spChg>
        <pc:graphicFrameChg chg="add mod modGraphic">
          <ac:chgData name="Maddie Koolbeck" userId="7876c268-a449-4d16-a01f-d590f7bd12ca" providerId="ADAL" clId="{57D26B1D-C44B-4A2C-BD60-56A9AF151F64}" dt="2020-01-14T19:58:51.786" v="654" actId="1076"/>
          <ac:graphicFrameMkLst>
            <pc:docMk/>
            <pc:sldMk cId="2438917349" sldId="603"/>
            <ac:graphicFrameMk id="4" creationId="{296B8ED9-A923-40B9-936C-8BEA37A9690B}"/>
          </ac:graphicFrameMkLst>
        </pc:graphicFrameChg>
      </pc:sldChg>
      <pc:sldChg chg="addSp delSp modSp add">
        <pc:chgData name="Maddie Koolbeck" userId="7876c268-a449-4d16-a01f-d590f7bd12ca" providerId="ADAL" clId="{57D26B1D-C44B-4A2C-BD60-56A9AF151F64}" dt="2020-01-14T19:44:24.406" v="539" actId="20577"/>
        <pc:sldMkLst>
          <pc:docMk/>
          <pc:sldMk cId="2236644666" sldId="604"/>
        </pc:sldMkLst>
        <pc:spChg chg="del">
          <ac:chgData name="Maddie Koolbeck" userId="7876c268-a449-4d16-a01f-d590f7bd12ca" providerId="ADAL" clId="{57D26B1D-C44B-4A2C-BD60-56A9AF151F64}" dt="2020-01-14T19:42:50.894" v="473" actId="478"/>
          <ac:spMkLst>
            <pc:docMk/>
            <pc:sldMk cId="2236644666" sldId="604"/>
            <ac:spMk id="2" creationId="{F01E7862-695F-4B76-8BDB-5F41BFF784E9}"/>
          </ac:spMkLst>
        </pc:spChg>
        <pc:spChg chg="mod">
          <ac:chgData name="Maddie Koolbeck" userId="7876c268-a449-4d16-a01f-d590f7bd12ca" providerId="ADAL" clId="{57D26B1D-C44B-4A2C-BD60-56A9AF151F64}" dt="2020-01-14T19:44:24.406" v="539" actId="20577"/>
          <ac:spMkLst>
            <pc:docMk/>
            <pc:sldMk cId="2236644666" sldId="604"/>
            <ac:spMk id="3" creationId="{92672E6D-B1A7-46CE-982E-5831B14F1F3F}"/>
          </ac:spMkLst>
        </pc:spChg>
        <pc:graphicFrameChg chg="add del">
          <ac:chgData name="Maddie Koolbeck" userId="7876c268-a449-4d16-a01f-d590f7bd12ca" providerId="ADAL" clId="{57D26B1D-C44B-4A2C-BD60-56A9AF151F64}" dt="2020-01-14T19:42:53.633" v="475"/>
          <ac:graphicFrameMkLst>
            <pc:docMk/>
            <pc:sldMk cId="2236644666" sldId="604"/>
            <ac:graphicFrameMk id="4" creationId="{48444F50-B19B-4F7C-B9A5-984B78811283}"/>
          </ac:graphicFrameMkLst>
        </pc:graphicFrameChg>
        <pc:graphicFrameChg chg="add mod modGraphic">
          <ac:chgData name="Maddie Koolbeck" userId="7876c268-a449-4d16-a01f-d590f7bd12ca" providerId="ADAL" clId="{57D26B1D-C44B-4A2C-BD60-56A9AF151F64}" dt="2020-01-14T19:44:16.923" v="497" actId="1076"/>
          <ac:graphicFrameMkLst>
            <pc:docMk/>
            <pc:sldMk cId="2236644666" sldId="604"/>
            <ac:graphicFrameMk id="5" creationId="{4F49720E-FEAE-440E-AD84-935760B573BC}"/>
          </ac:graphicFrameMkLst>
        </pc:graphicFrameChg>
      </pc:sldChg>
      <pc:sldMasterChg chg="delSldLayout">
        <pc:chgData name="Maddie Koolbeck" userId="7876c268-a449-4d16-a01f-d590f7bd12ca" providerId="ADAL" clId="{57D26B1D-C44B-4A2C-BD60-56A9AF151F64}" dt="2020-01-14T19:25:44.172" v="3" actId="2696"/>
        <pc:sldMasterMkLst>
          <pc:docMk/>
          <pc:sldMasterMk cId="1602917935" sldId="2147483648"/>
        </pc:sldMasterMkLst>
      </pc:sldMasterChg>
    </pc:docChg>
  </pc:docChgLst>
  <pc:docChgLst>
    <pc:chgData name="Maddie Koolbeck" userId="S::mkoolbeck@slipstreaminc.org::7876c268-a449-4d16-a01f-d590f7bd12ca" providerId="AD" clId="Web-{2767B601-E8DC-39CA-F2BA-5C4C84068949}"/>
    <pc:docChg chg="modSld">
      <pc:chgData name="Maddie Koolbeck" userId="S::mkoolbeck@slipstreaminc.org::7876c268-a449-4d16-a01f-d590f7bd12ca" providerId="AD" clId="Web-{2767B601-E8DC-39CA-F2BA-5C4C84068949}" dt="2020-01-16T17:56:28.653" v="28" actId="20577"/>
      <pc:docMkLst>
        <pc:docMk/>
      </pc:docMkLst>
      <pc:sldChg chg="modSp">
        <pc:chgData name="Maddie Koolbeck" userId="S::mkoolbeck@slipstreaminc.org::7876c268-a449-4d16-a01f-d590f7bd12ca" providerId="AD" clId="Web-{2767B601-E8DC-39CA-F2BA-5C4C84068949}" dt="2020-01-16T17:56:27.121" v="25" actId="20577"/>
        <pc:sldMkLst>
          <pc:docMk/>
          <pc:sldMk cId="2936023480" sldId="580"/>
        </pc:sldMkLst>
        <pc:spChg chg="mod">
          <ac:chgData name="Maddie Koolbeck" userId="S::mkoolbeck@slipstreaminc.org::7876c268-a449-4d16-a01f-d590f7bd12ca" providerId="AD" clId="Web-{2767B601-E8DC-39CA-F2BA-5C4C84068949}" dt="2020-01-16T17:56:27.121" v="25" actId="20577"/>
          <ac:spMkLst>
            <pc:docMk/>
            <pc:sldMk cId="2936023480" sldId="580"/>
            <ac:spMk id="4" creationId="{E10874EF-03A6-4247-BA61-815C0836B931}"/>
          </ac:spMkLst>
        </pc:spChg>
        <pc:spChg chg="mod">
          <ac:chgData name="Maddie Koolbeck" userId="S::mkoolbeck@slipstreaminc.org::7876c268-a449-4d16-a01f-d590f7bd12ca" providerId="AD" clId="Web-{2767B601-E8DC-39CA-F2BA-5C4C84068949}" dt="2020-01-16T17:56:19.559" v="8" actId="20577"/>
          <ac:spMkLst>
            <pc:docMk/>
            <pc:sldMk cId="2936023480" sldId="580"/>
            <ac:spMk id="6" creationId="{3148CECB-A316-43BD-B763-92A8C721CEBE}"/>
          </ac:spMkLst>
        </pc:spChg>
      </pc:sldChg>
    </pc:docChg>
  </pc:docChgLst>
  <pc:docChgLst>
    <pc:chgData name="Jeannette LeZaks" userId="c11720ed-776b-47e2-9ca6-e50a6c86400b" providerId="ADAL" clId="{30446DD8-9811-4F39-99FA-32F7758247C8}"/>
    <pc:docChg chg="undo redo custSel mod addSld delSld modSld sldOrd modSection">
      <pc:chgData name="Jeannette LeZaks" userId="c11720ed-776b-47e2-9ca6-e50a6c86400b" providerId="ADAL" clId="{30446DD8-9811-4F39-99FA-32F7758247C8}" dt="2020-01-24T18:32:42.894" v="2988" actId="1076"/>
      <pc:docMkLst>
        <pc:docMk/>
      </pc:docMkLst>
      <pc:sldChg chg="addCm delCm">
        <pc:chgData name="Jeannette LeZaks" userId="c11720ed-776b-47e2-9ca6-e50a6c86400b" providerId="ADAL" clId="{30446DD8-9811-4F39-99FA-32F7758247C8}" dt="2020-01-24T18:04:23.012" v="2217"/>
        <pc:sldMkLst>
          <pc:docMk/>
          <pc:sldMk cId="4242254853" sldId="399"/>
        </pc:sldMkLst>
      </pc:sldChg>
      <pc:sldChg chg="add addCm modCm">
        <pc:chgData name="Jeannette LeZaks" userId="c11720ed-776b-47e2-9ca6-e50a6c86400b" providerId="ADAL" clId="{30446DD8-9811-4F39-99FA-32F7758247C8}" dt="2020-01-21T17:35:01.033" v="891"/>
        <pc:sldMkLst>
          <pc:docMk/>
          <pc:sldMk cId="585473042" sldId="465"/>
        </pc:sldMkLst>
      </pc:sldChg>
      <pc:sldChg chg="add">
        <pc:chgData name="Jeannette LeZaks" userId="c11720ed-776b-47e2-9ca6-e50a6c86400b" providerId="ADAL" clId="{30446DD8-9811-4F39-99FA-32F7758247C8}" dt="2020-01-21T17:33:36.591" v="889"/>
        <pc:sldMkLst>
          <pc:docMk/>
          <pc:sldMk cId="3685705469" sldId="499"/>
        </pc:sldMkLst>
      </pc:sldChg>
      <pc:sldChg chg="addSp modSp">
        <pc:chgData name="Jeannette LeZaks" userId="c11720ed-776b-47e2-9ca6-e50a6c86400b" providerId="ADAL" clId="{30446DD8-9811-4F39-99FA-32F7758247C8}" dt="2020-01-21T17:26:38.184" v="160" actId="1076"/>
        <pc:sldMkLst>
          <pc:docMk/>
          <pc:sldMk cId="2594406843" sldId="524"/>
        </pc:sldMkLst>
        <pc:graphicFrameChg chg="mod">
          <ac:chgData name="Jeannette LeZaks" userId="c11720ed-776b-47e2-9ca6-e50a6c86400b" providerId="ADAL" clId="{30446DD8-9811-4F39-99FA-32F7758247C8}" dt="2020-01-21T17:26:27.788" v="156" actId="1076"/>
          <ac:graphicFrameMkLst>
            <pc:docMk/>
            <pc:sldMk cId="2594406843" sldId="524"/>
            <ac:graphicFrameMk id="2" creationId="{ACDE7C4B-14B7-4FA9-8130-F8427FD337E6}"/>
          </ac:graphicFrameMkLst>
        </pc:graphicFrameChg>
        <pc:picChg chg="add mod">
          <ac:chgData name="Jeannette LeZaks" userId="c11720ed-776b-47e2-9ca6-e50a6c86400b" providerId="ADAL" clId="{30446DD8-9811-4F39-99FA-32F7758247C8}" dt="2020-01-21T17:26:38.184" v="160" actId="1076"/>
          <ac:picMkLst>
            <pc:docMk/>
            <pc:sldMk cId="2594406843" sldId="524"/>
            <ac:picMk id="4" creationId="{E988A42A-E409-4730-9237-8040137D37FE}"/>
          </ac:picMkLst>
        </pc:picChg>
      </pc:sldChg>
      <pc:sldChg chg="modSp addCm modCm">
        <pc:chgData name="Jeannette LeZaks" userId="c11720ed-776b-47e2-9ca6-e50a6c86400b" providerId="ADAL" clId="{30446DD8-9811-4F39-99FA-32F7758247C8}" dt="2020-01-24T18:04:15.388" v="2216"/>
        <pc:sldMkLst>
          <pc:docMk/>
          <pc:sldMk cId="788594951" sldId="525"/>
        </pc:sldMkLst>
        <pc:spChg chg="mod">
          <ac:chgData name="Jeannette LeZaks" userId="c11720ed-776b-47e2-9ca6-e50a6c86400b" providerId="ADAL" clId="{30446DD8-9811-4F39-99FA-32F7758247C8}" dt="2020-01-24T18:04:09.356" v="2214" actId="13926"/>
          <ac:spMkLst>
            <pc:docMk/>
            <pc:sldMk cId="788594951" sldId="525"/>
            <ac:spMk id="3" creationId="{BCA2E9CB-3770-444E-A816-CCDE32365B80}"/>
          </ac:spMkLst>
        </pc:spChg>
      </pc:sldChg>
      <pc:sldChg chg="addSp delSp modSp addCm modCm">
        <pc:chgData name="Jeannette LeZaks" userId="c11720ed-776b-47e2-9ca6-e50a6c86400b" providerId="ADAL" clId="{30446DD8-9811-4F39-99FA-32F7758247C8}" dt="2020-01-21T17:36:48.880" v="907"/>
        <pc:sldMkLst>
          <pc:docMk/>
          <pc:sldMk cId="224864703" sldId="536"/>
        </pc:sldMkLst>
        <pc:spChg chg="mod">
          <ac:chgData name="Jeannette LeZaks" userId="c11720ed-776b-47e2-9ca6-e50a6c86400b" providerId="ADAL" clId="{30446DD8-9811-4F39-99FA-32F7758247C8}" dt="2020-01-21T17:35:42.098" v="902" actId="26606"/>
          <ac:spMkLst>
            <pc:docMk/>
            <pc:sldMk cId="224864703" sldId="536"/>
            <ac:spMk id="4" creationId="{36E3D184-EE99-41E0-9775-C23436C6E711}"/>
          </ac:spMkLst>
        </pc:spChg>
        <pc:spChg chg="add del">
          <ac:chgData name="Jeannette LeZaks" userId="c11720ed-776b-47e2-9ca6-e50a6c86400b" providerId="ADAL" clId="{30446DD8-9811-4F39-99FA-32F7758247C8}" dt="2020-01-21T17:35:42.098" v="902" actId="26606"/>
          <ac:spMkLst>
            <pc:docMk/>
            <pc:sldMk cId="224864703" sldId="536"/>
            <ac:spMk id="33" creationId="{46C2E80F-49A6-4372-B103-219D417A55ED}"/>
          </ac:spMkLst>
        </pc:spChg>
        <pc:spChg chg="add del">
          <ac:chgData name="Jeannette LeZaks" userId="c11720ed-776b-47e2-9ca6-e50a6c86400b" providerId="ADAL" clId="{30446DD8-9811-4F39-99FA-32F7758247C8}" dt="2020-01-21T17:35:37.266" v="899" actId="26606"/>
          <ac:spMkLst>
            <pc:docMk/>
            <pc:sldMk cId="224864703" sldId="536"/>
            <ac:spMk id="35" creationId="{42A5316D-ED2F-4F89-B4B4-8D9240B1A348}"/>
          </ac:spMkLst>
        </pc:spChg>
        <pc:spChg chg="add del">
          <ac:chgData name="Jeannette LeZaks" userId="c11720ed-776b-47e2-9ca6-e50a6c86400b" providerId="ADAL" clId="{30446DD8-9811-4F39-99FA-32F7758247C8}" dt="2020-01-21T17:35:42.057" v="901" actId="26606"/>
          <ac:spMkLst>
            <pc:docMk/>
            <pc:sldMk cId="224864703" sldId="536"/>
            <ac:spMk id="37" creationId="{42A5316D-ED2F-4F89-B4B4-8D9240B1A348}"/>
          </ac:spMkLst>
        </pc:spChg>
        <pc:spChg chg="add del">
          <ac:chgData name="Jeannette LeZaks" userId="c11720ed-776b-47e2-9ca6-e50a6c86400b" providerId="ADAL" clId="{30446DD8-9811-4F39-99FA-32F7758247C8}" dt="2020-01-21T17:35:31.529" v="893" actId="26606"/>
          <ac:spMkLst>
            <pc:docMk/>
            <pc:sldMk cId="224864703" sldId="536"/>
            <ac:spMk id="38" creationId="{46C2E80F-49A6-4372-B103-219D417A55ED}"/>
          </ac:spMkLst>
        </pc:spChg>
        <pc:spChg chg="add">
          <ac:chgData name="Jeannette LeZaks" userId="c11720ed-776b-47e2-9ca6-e50a6c86400b" providerId="ADAL" clId="{30446DD8-9811-4F39-99FA-32F7758247C8}" dt="2020-01-21T17:35:42.098" v="902" actId="26606"/>
          <ac:spMkLst>
            <pc:docMk/>
            <pc:sldMk cId="224864703" sldId="536"/>
            <ac:spMk id="39" creationId="{46C2E80F-49A6-4372-B103-219D417A55ED}"/>
          </ac:spMkLst>
        </pc:spChg>
        <pc:spChg chg="add del">
          <ac:chgData name="Jeannette LeZaks" userId="c11720ed-776b-47e2-9ca6-e50a6c86400b" providerId="ADAL" clId="{30446DD8-9811-4F39-99FA-32F7758247C8}" dt="2020-01-21T17:35:33.033" v="895" actId="26606"/>
          <ac:spMkLst>
            <pc:docMk/>
            <pc:sldMk cId="224864703" sldId="536"/>
            <ac:spMk id="40" creationId="{46C2E80F-49A6-4372-B103-219D417A55ED}"/>
          </ac:spMkLst>
        </pc:spChg>
        <pc:graphicFrameChg chg="mod modGraphic">
          <ac:chgData name="Jeannette LeZaks" userId="c11720ed-776b-47e2-9ca6-e50a6c86400b" providerId="ADAL" clId="{30446DD8-9811-4F39-99FA-32F7758247C8}" dt="2020-01-21T17:36:12.536" v="905"/>
          <ac:graphicFrameMkLst>
            <pc:docMk/>
            <pc:sldMk cId="224864703" sldId="536"/>
            <ac:graphicFrameMk id="6" creationId="{DED83625-2C0E-41E4-B5F2-2E4ECBA97DAA}"/>
          </ac:graphicFrameMkLst>
        </pc:graphicFrameChg>
      </pc:sldChg>
      <pc:sldChg chg="addCm modCm">
        <pc:chgData name="Jeannette LeZaks" userId="c11720ed-776b-47e2-9ca6-e50a6c86400b" providerId="ADAL" clId="{30446DD8-9811-4F39-99FA-32F7758247C8}" dt="2020-01-16T05:18:50.916" v="145"/>
        <pc:sldMkLst>
          <pc:docMk/>
          <pc:sldMk cId="467040677" sldId="539"/>
        </pc:sldMkLst>
      </pc:sldChg>
      <pc:sldChg chg="modSp addCm delCm modCm">
        <pc:chgData name="Jeannette LeZaks" userId="c11720ed-776b-47e2-9ca6-e50a6c86400b" providerId="ADAL" clId="{30446DD8-9811-4F39-99FA-32F7758247C8}" dt="2020-01-24T18:04:40.789" v="2218"/>
        <pc:sldMkLst>
          <pc:docMk/>
          <pc:sldMk cId="3147270734" sldId="555"/>
        </pc:sldMkLst>
        <pc:spChg chg="mod">
          <ac:chgData name="Jeannette LeZaks" userId="c11720ed-776b-47e2-9ca6-e50a6c86400b" providerId="ADAL" clId="{30446DD8-9811-4F39-99FA-32F7758247C8}" dt="2020-01-21T17:59:19.218" v="1923" actId="20577"/>
          <ac:spMkLst>
            <pc:docMk/>
            <pc:sldMk cId="3147270734" sldId="555"/>
            <ac:spMk id="2" creationId="{00000000-0000-0000-0000-000000000000}"/>
          </ac:spMkLst>
        </pc:spChg>
      </pc:sldChg>
      <pc:sldChg chg="modSp">
        <pc:chgData name="Jeannette LeZaks" userId="c11720ed-776b-47e2-9ca6-e50a6c86400b" providerId="ADAL" clId="{30446DD8-9811-4F39-99FA-32F7758247C8}" dt="2020-01-24T18:23:48.376" v="2716" actId="6549"/>
        <pc:sldMkLst>
          <pc:docMk/>
          <pc:sldMk cId="3555955564" sldId="567"/>
        </pc:sldMkLst>
        <pc:spChg chg="mod">
          <ac:chgData name="Jeannette LeZaks" userId="c11720ed-776b-47e2-9ca6-e50a6c86400b" providerId="ADAL" clId="{30446DD8-9811-4F39-99FA-32F7758247C8}" dt="2020-01-24T18:23:48.376" v="2716" actId="6549"/>
          <ac:spMkLst>
            <pc:docMk/>
            <pc:sldMk cId="3555955564" sldId="567"/>
            <ac:spMk id="5" creationId="{A030F81B-0EFF-41DA-A2C5-2249F734EAF8}"/>
          </ac:spMkLst>
        </pc:spChg>
      </pc:sldChg>
      <pc:sldChg chg="modSp">
        <pc:chgData name="Jeannette LeZaks" userId="c11720ed-776b-47e2-9ca6-e50a6c86400b" providerId="ADAL" clId="{30446DD8-9811-4F39-99FA-32F7758247C8}" dt="2020-01-21T17:59:44.627" v="1936" actId="20577"/>
        <pc:sldMkLst>
          <pc:docMk/>
          <pc:sldMk cId="209043658" sldId="572"/>
        </pc:sldMkLst>
        <pc:spChg chg="mod">
          <ac:chgData name="Jeannette LeZaks" userId="c11720ed-776b-47e2-9ca6-e50a6c86400b" providerId="ADAL" clId="{30446DD8-9811-4F39-99FA-32F7758247C8}" dt="2020-01-21T17:59:44.627" v="1936" actId="20577"/>
          <ac:spMkLst>
            <pc:docMk/>
            <pc:sldMk cId="209043658" sldId="572"/>
            <ac:spMk id="3" creationId="{B4CCB423-037E-474B-A29D-700255DC9400}"/>
          </ac:spMkLst>
        </pc:spChg>
      </pc:sldChg>
      <pc:sldChg chg="ord">
        <pc:chgData name="Jeannette LeZaks" userId="c11720ed-776b-47e2-9ca6-e50a6c86400b" providerId="ADAL" clId="{30446DD8-9811-4F39-99FA-32F7758247C8}" dt="2020-01-21T17:59:47.221" v="1937"/>
        <pc:sldMkLst>
          <pc:docMk/>
          <pc:sldMk cId="951277238" sldId="573"/>
        </pc:sldMkLst>
      </pc:sldChg>
      <pc:sldChg chg="ord addCm modCm">
        <pc:chgData name="Jeannette LeZaks" userId="c11720ed-776b-47e2-9ca6-e50a6c86400b" providerId="ADAL" clId="{30446DD8-9811-4F39-99FA-32F7758247C8}" dt="2020-01-21T17:47:02.777" v="1246"/>
        <pc:sldMkLst>
          <pc:docMk/>
          <pc:sldMk cId="2803916710" sldId="581"/>
        </pc:sldMkLst>
      </pc:sldChg>
      <pc:sldChg chg="modSp">
        <pc:chgData name="Jeannette LeZaks" userId="c11720ed-776b-47e2-9ca6-e50a6c86400b" providerId="ADAL" clId="{30446DD8-9811-4F39-99FA-32F7758247C8}" dt="2020-01-21T17:32:31.694" v="856" actId="1076"/>
        <pc:sldMkLst>
          <pc:docMk/>
          <pc:sldMk cId="304549231" sldId="582"/>
        </pc:sldMkLst>
        <pc:graphicFrameChg chg="mod modGraphic">
          <ac:chgData name="Jeannette LeZaks" userId="c11720ed-776b-47e2-9ca6-e50a6c86400b" providerId="ADAL" clId="{30446DD8-9811-4F39-99FA-32F7758247C8}" dt="2020-01-21T17:32:31.694" v="856" actId="1076"/>
          <ac:graphicFrameMkLst>
            <pc:docMk/>
            <pc:sldMk cId="304549231" sldId="582"/>
            <ac:graphicFrameMk id="13" creationId="{0CECFEE5-5761-4AE9-A604-8F42173EF6F5}"/>
          </ac:graphicFrameMkLst>
        </pc:graphicFrameChg>
      </pc:sldChg>
      <pc:sldChg chg="modSp addCm modCm">
        <pc:chgData name="Jeannette LeZaks" userId="c11720ed-776b-47e2-9ca6-e50a6c86400b" providerId="ADAL" clId="{30446DD8-9811-4F39-99FA-32F7758247C8}" dt="2020-01-24T18:16:52.038" v="2702"/>
        <pc:sldMkLst>
          <pc:docMk/>
          <pc:sldMk cId="2656193350" sldId="584"/>
        </pc:sldMkLst>
        <pc:graphicFrameChg chg="modGraphic">
          <ac:chgData name="Jeannette LeZaks" userId="c11720ed-776b-47e2-9ca6-e50a6c86400b" providerId="ADAL" clId="{30446DD8-9811-4F39-99FA-32F7758247C8}" dt="2020-01-24T18:16:38.515" v="2700" actId="207"/>
          <ac:graphicFrameMkLst>
            <pc:docMk/>
            <pc:sldMk cId="2656193350" sldId="584"/>
            <ac:graphicFrameMk id="2" creationId="{677331CF-4722-4228-86C8-14675FA6203B}"/>
          </ac:graphicFrameMkLst>
        </pc:graphicFrameChg>
      </pc:sldChg>
      <pc:sldChg chg="addSp modSp addCm delCm modCm">
        <pc:chgData name="Jeannette LeZaks" userId="c11720ed-776b-47e2-9ca6-e50a6c86400b" providerId="ADAL" clId="{30446DD8-9811-4F39-99FA-32F7758247C8}" dt="2020-01-24T18:18:53.366" v="2715"/>
        <pc:sldMkLst>
          <pc:docMk/>
          <pc:sldMk cId="3837395123" sldId="585"/>
        </pc:sldMkLst>
        <pc:spChg chg="add mod">
          <ac:chgData name="Jeannette LeZaks" userId="c11720ed-776b-47e2-9ca6-e50a6c86400b" providerId="ADAL" clId="{30446DD8-9811-4F39-99FA-32F7758247C8}" dt="2020-01-24T18:18:47.251" v="2714" actId="13926"/>
          <ac:spMkLst>
            <pc:docMk/>
            <pc:sldMk cId="3837395123" sldId="585"/>
            <ac:spMk id="2" creationId="{07B203BE-B8FF-432C-997F-7CE4160178B8}"/>
          </ac:spMkLst>
        </pc:spChg>
        <pc:graphicFrameChg chg="mod">
          <ac:chgData name="Jeannette LeZaks" userId="c11720ed-776b-47e2-9ca6-e50a6c86400b" providerId="ADAL" clId="{30446DD8-9811-4F39-99FA-32F7758247C8}" dt="2020-01-24T17:36:29.806" v="2018" actId="1076"/>
          <ac:graphicFrameMkLst>
            <pc:docMk/>
            <pc:sldMk cId="3837395123" sldId="585"/>
            <ac:graphicFrameMk id="4" creationId="{A64D19B5-14EC-4FCA-A057-5F8D9B9DE753}"/>
          </ac:graphicFrameMkLst>
        </pc:graphicFrameChg>
      </pc:sldChg>
      <pc:sldChg chg="addCm modCm">
        <pc:chgData name="Jeannette LeZaks" userId="c11720ed-776b-47e2-9ca6-e50a6c86400b" providerId="ADAL" clId="{30446DD8-9811-4F39-99FA-32F7758247C8}" dt="2020-01-21T17:59:09.725" v="1900"/>
        <pc:sldMkLst>
          <pc:docMk/>
          <pc:sldMk cId="4063250078" sldId="590"/>
        </pc:sldMkLst>
      </pc:sldChg>
      <pc:sldChg chg="modSp">
        <pc:chgData name="Jeannette LeZaks" userId="c11720ed-776b-47e2-9ca6-e50a6c86400b" providerId="ADAL" clId="{30446DD8-9811-4F39-99FA-32F7758247C8}" dt="2020-01-21T17:43:02.327" v="950" actId="20577"/>
        <pc:sldMkLst>
          <pc:docMk/>
          <pc:sldMk cId="3127144056" sldId="593"/>
        </pc:sldMkLst>
        <pc:spChg chg="mod">
          <ac:chgData name="Jeannette LeZaks" userId="c11720ed-776b-47e2-9ca6-e50a6c86400b" providerId="ADAL" clId="{30446DD8-9811-4F39-99FA-32F7758247C8}" dt="2020-01-21T17:43:02.327" v="950" actId="20577"/>
          <ac:spMkLst>
            <pc:docMk/>
            <pc:sldMk cId="3127144056" sldId="593"/>
            <ac:spMk id="3" creationId="{4AC2A1F2-9F29-48D2-A464-1A83AE98894A}"/>
          </ac:spMkLst>
        </pc:spChg>
      </pc:sldChg>
      <pc:sldChg chg="ord">
        <pc:chgData name="Jeannette LeZaks" userId="c11720ed-776b-47e2-9ca6-e50a6c86400b" providerId="ADAL" clId="{30446DD8-9811-4F39-99FA-32F7758247C8}" dt="2020-01-16T05:19:43.791" v="149"/>
        <pc:sldMkLst>
          <pc:docMk/>
          <pc:sldMk cId="3060587431" sldId="594"/>
        </pc:sldMkLst>
      </pc:sldChg>
      <pc:sldChg chg="modSp addCm modCm modNotesTx">
        <pc:chgData name="Jeannette LeZaks" userId="c11720ed-776b-47e2-9ca6-e50a6c86400b" providerId="ADAL" clId="{30446DD8-9811-4F39-99FA-32F7758247C8}" dt="2020-01-24T18:03:23.005" v="2205"/>
        <pc:sldMkLst>
          <pc:docMk/>
          <pc:sldMk cId="1165865741" sldId="601"/>
        </pc:sldMkLst>
        <pc:spChg chg="mod">
          <ac:chgData name="Jeannette LeZaks" userId="c11720ed-776b-47e2-9ca6-e50a6c86400b" providerId="ADAL" clId="{30446DD8-9811-4F39-99FA-32F7758247C8}" dt="2020-01-21T17:45:53.716" v="1243" actId="20577"/>
          <ac:spMkLst>
            <pc:docMk/>
            <pc:sldMk cId="1165865741" sldId="601"/>
            <ac:spMk id="3" creationId="{8D9C23F3-1A82-43D5-9E2F-FB12B09CB68E}"/>
          </ac:spMkLst>
        </pc:spChg>
      </pc:sldChg>
      <pc:sldChg chg="addSp delSp modSp add addCm modCm">
        <pc:chgData name="Jeannette LeZaks" userId="c11720ed-776b-47e2-9ca6-e50a6c86400b" providerId="ADAL" clId="{30446DD8-9811-4F39-99FA-32F7758247C8}" dt="2020-01-15T22:22:21.924" v="103"/>
        <pc:sldMkLst>
          <pc:docMk/>
          <pc:sldMk cId="192442132" sldId="605"/>
        </pc:sldMkLst>
        <pc:spChg chg="mod">
          <ac:chgData name="Jeannette LeZaks" userId="c11720ed-776b-47e2-9ca6-e50a6c86400b" providerId="ADAL" clId="{30446DD8-9811-4F39-99FA-32F7758247C8}" dt="2020-01-15T22:22:12.671" v="101" actId="1076"/>
          <ac:spMkLst>
            <pc:docMk/>
            <pc:sldMk cId="192442132" sldId="605"/>
            <ac:spMk id="3" creationId="{9B7F4052-8601-48EC-9631-D3040DFA71EC}"/>
          </ac:spMkLst>
        </pc:spChg>
        <pc:graphicFrameChg chg="add del">
          <ac:chgData name="Jeannette LeZaks" userId="c11720ed-776b-47e2-9ca6-e50a6c86400b" providerId="ADAL" clId="{30446DD8-9811-4F39-99FA-32F7758247C8}" dt="2020-01-15T22:21:02.003" v="80"/>
          <ac:graphicFrameMkLst>
            <pc:docMk/>
            <pc:sldMk cId="192442132" sldId="605"/>
            <ac:graphicFrameMk id="4" creationId="{CDF310CC-C26D-4BC0-B0A1-7671AF49D335}"/>
          </ac:graphicFrameMkLst>
        </pc:graphicFrameChg>
        <pc:graphicFrameChg chg="add mod modGraphic">
          <ac:chgData name="Jeannette LeZaks" userId="c11720ed-776b-47e2-9ca6-e50a6c86400b" providerId="ADAL" clId="{30446DD8-9811-4F39-99FA-32F7758247C8}" dt="2020-01-15T22:22:01.689" v="100" actId="404"/>
          <ac:graphicFrameMkLst>
            <pc:docMk/>
            <pc:sldMk cId="192442132" sldId="605"/>
            <ac:graphicFrameMk id="5" creationId="{3506CFA6-061D-4CE5-9AE3-44856C4CB179}"/>
          </ac:graphicFrameMkLst>
        </pc:graphicFrameChg>
      </pc:sldChg>
      <pc:sldChg chg="addSp delSp modSp add addCm modCm">
        <pc:chgData name="Jeannette LeZaks" userId="c11720ed-776b-47e2-9ca6-e50a6c86400b" providerId="ADAL" clId="{30446DD8-9811-4F39-99FA-32F7758247C8}" dt="2020-01-15T22:22:55.641" v="143"/>
        <pc:sldMkLst>
          <pc:docMk/>
          <pc:sldMk cId="901657719" sldId="606"/>
        </pc:sldMkLst>
        <pc:spChg chg="mod">
          <ac:chgData name="Jeannette LeZaks" userId="c11720ed-776b-47e2-9ca6-e50a6c86400b" providerId="ADAL" clId="{30446DD8-9811-4F39-99FA-32F7758247C8}" dt="2020-01-15T22:22:36.188" v="137" actId="20577"/>
          <ac:spMkLst>
            <pc:docMk/>
            <pc:sldMk cId="901657719" sldId="606"/>
            <ac:spMk id="3" creationId="{E997F786-C411-4E73-8809-A62409166E8C}"/>
          </ac:spMkLst>
        </pc:spChg>
        <pc:spChg chg="add del">
          <ac:chgData name="Jeannette LeZaks" userId="c11720ed-776b-47e2-9ca6-e50a6c86400b" providerId="ADAL" clId="{30446DD8-9811-4F39-99FA-32F7758247C8}" dt="2020-01-15T22:22:44.238" v="139"/>
          <ac:spMkLst>
            <pc:docMk/>
            <pc:sldMk cId="901657719" sldId="606"/>
            <ac:spMk id="5" creationId="{A2BB04B1-A13F-4311-9A04-861CE62F0F02}"/>
          </ac:spMkLst>
        </pc:spChg>
        <pc:spChg chg="add del">
          <ac:chgData name="Jeannette LeZaks" userId="c11720ed-776b-47e2-9ca6-e50a6c86400b" providerId="ADAL" clId="{30446DD8-9811-4F39-99FA-32F7758247C8}" dt="2020-01-15T22:22:44.238" v="139"/>
          <ac:spMkLst>
            <pc:docMk/>
            <pc:sldMk cId="901657719" sldId="606"/>
            <ac:spMk id="6" creationId="{FE8195B6-5F0B-42B2-B6B1-92782C8019D1}"/>
          </ac:spMkLst>
        </pc:spChg>
        <pc:spChg chg="add del">
          <ac:chgData name="Jeannette LeZaks" userId="c11720ed-776b-47e2-9ca6-e50a6c86400b" providerId="ADAL" clId="{30446DD8-9811-4F39-99FA-32F7758247C8}" dt="2020-01-15T22:22:46.238" v="141"/>
          <ac:spMkLst>
            <pc:docMk/>
            <pc:sldMk cId="901657719" sldId="606"/>
            <ac:spMk id="8" creationId="{F46AFB8A-ED6A-476B-BFF9-ED089B6B26AE}"/>
          </ac:spMkLst>
        </pc:spChg>
        <pc:spChg chg="add del">
          <ac:chgData name="Jeannette LeZaks" userId="c11720ed-776b-47e2-9ca6-e50a6c86400b" providerId="ADAL" clId="{30446DD8-9811-4F39-99FA-32F7758247C8}" dt="2020-01-15T22:22:46.238" v="141"/>
          <ac:spMkLst>
            <pc:docMk/>
            <pc:sldMk cId="901657719" sldId="606"/>
            <ac:spMk id="9" creationId="{62A92142-3274-4A74-96DE-A36B9A0C32DA}"/>
          </ac:spMkLst>
        </pc:spChg>
        <pc:graphicFrameChg chg="add del">
          <ac:chgData name="Jeannette LeZaks" userId="c11720ed-776b-47e2-9ca6-e50a6c86400b" providerId="ADAL" clId="{30446DD8-9811-4F39-99FA-32F7758247C8}" dt="2020-01-15T22:22:44.238" v="139"/>
          <ac:graphicFrameMkLst>
            <pc:docMk/>
            <pc:sldMk cId="901657719" sldId="606"/>
            <ac:graphicFrameMk id="4" creationId="{73386A95-3D5A-44FD-8A28-F427986D10EA}"/>
          </ac:graphicFrameMkLst>
        </pc:graphicFrameChg>
        <pc:graphicFrameChg chg="add del">
          <ac:chgData name="Jeannette LeZaks" userId="c11720ed-776b-47e2-9ca6-e50a6c86400b" providerId="ADAL" clId="{30446DD8-9811-4F39-99FA-32F7758247C8}" dt="2020-01-15T22:22:46.238" v="141"/>
          <ac:graphicFrameMkLst>
            <pc:docMk/>
            <pc:sldMk cId="901657719" sldId="606"/>
            <ac:graphicFrameMk id="7" creationId="{F5BAD401-C12E-46F3-834B-06EA6C7E948E}"/>
          </ac:graphicFrameMkLst>
        </pc:graphicFrameChg>
      </pc:sldChg>
      <pc:sldChg chg="modSp addCm modCm">
        <pc:chgData name="Jeannette LeZaks" userId="c11720ed-776b-47e2-9ca6-e50a6c86400b" providerId="ADAL" clId="{30446DD8-9811-4F39-99FA-32F7758247C8}" dt="2020-01-21T17:45:35.350" v="1237"/>
        <pc:sldMkLst>
          <pc:docMk/>
          <pc:sldMk cId="1506168578" sldId="607"/>
        </pc:sldMkLst>
        <pc:graphicFrameChg chg="mod">
          <ac:chgData name="Jeannette LeZaks" userId="c11720ed-776b-47e2-9ca6-e50a6c86400b" providerId="ADAL" clId="{30446DD8-9811-4F39-99FA-32F7758247C8}" dt="2020-01-21T17:45:01.286" v="1234" actId="20577"/>
          <ac:graphicFrameMkLst>
            <pc:docMk/>
            <pc:sldMk cId="1506168578" sldId="607"/>
            <ac:graphicFrameMk id="9" creationId="{4B992A54-7D88-4FB2-AB2A-1B94B1A7B8E8}"/>
          </ac:graphicFrameMkLst>
        </pc:graphicFrameChg>
      </pc:sldChg>
      <pc:sldChg chg="addSp delSp modSp add">
        <pc:chgData name="Jeannette LeZaks" userId="c11720ed-776b-47e2-9ca6-e50a6c86400b" providerId="ADAL" clId="{30446DD8-9811-4F39-99FA-32F7758247C8}" dt="2020-01-21T17:32:20.887" v="853" actId="20577"/>
        <pc:sldMkLst>
          <pc:docMk/>
          <pc:sldMk cId="2286631094" sldId="608"/>
        </pc:sldMkLst>
        <pc:spChg chg="del">
          <ac:chgData name="Jeannette LeZaks" userId="c11720ed-776b-47e2-9ca6-e50a6c86400b" providerId="ADAL" clId="{30446DD8-9811-4F39-99FA-32F7758247C8}" dt="2020-01-21T17:27:48.063" v="168"/>
          <ac:spMkLst>
            <pc:docMk/>
            <pc:sldMk cId="2286631094" sldId="608"/>
            <ac:spMk id="2" creationId="{8EF9402D-B552-4582-B908-F4D8BF95C94D}"/>
          </ac:spMkLst>
        </pc:spChg>
        <pc:spChg chg="del">
          <ac:chgData name="Jeannette LeZaks" userId="c11720ed-776b-47e2-9ca6-e50a6c86400b" providerId="ADAL" clId="{30446DD8-9811-4F39-99FA-32F7758247C8}" dt="2020-01-21T17:27:48.063" v="168"/>
          <ac:spMkLst>
            <pc:docMk/>
            <pc:sldMk cId="2286631094" sldId="608"/>
            <ac:spMk id="3" creationId="{335B1635-CED7-4103-A36A-3FFBB2C2EB95}"/>
          </ac:spMkLst>
        </pc:spChg>
        <pc:spChg chg="add mod">
          <ac:chgData name="Jeannette LeZaks" userId="c11720ed-776b-47e2-9ca6-e50a6c86400b" providerId="ADAL" clId="{30446DD8-9811-4F39-99FA-32F7758247C8}" dt="2020-01-21T17:28:06.601" v="252" actId="20577"/>
          <ac:spMkLst>
            <pc:docMk/>
            <pc:sldMk cId="2286631094" sldId="608"/>
            <ac:spMk id="4" creationId="{7A4CB7A0-7E5E-4CE9-BC93-4338BD008346}"/>
          </ac:spMkLst>
        </pc:spChg>
        <pc:spChg chg="add del mod">
          <ac:chgData name="Jeannette LeZaks" userId="c11720ed-776b-47e2-9ca6-e50a6c86400b" providerId="ADAL" clId="{30446DD8-9811-4F39-99FA-32F7758247C8}" dt="2020-01-21T17:30:21.623" v="534" actId="478"/>
          <ac:spMkLst>
            <pc:docMk/>
            <pc:sldMk cId="2286631094" sldId="608"/>
            <ac:spMk id="5" creationId="{061F7AF3-4704-46B0-A9D9-74F466E3DCC4}"/>
          </ac:spMkLst>
        </pc:spChg>
        <pc:graphicFrameChg chg="add mod">
          <ac:chgData name="Jeannette LeZaks" userId="c11720ed-776b-47e2-9ca6-e50a6c86400b" providerId="ADAL" clId="{30446DD8-9811-4F39-99FA-32F7758247C8}" dt="2020-01-21T17:32:20.887" v="853" actId="20577"/>
          <ac:graphicFrameMkLst>
            <pc:docMk/>
            <pc:sldMk cId="2286631094" sldId="608"/>
            <ac:graphicFrameMk id="6" creationId="{539C6ECD-3F7E-4431-B128-E6D6720B11E1}"/>
          </ac:graphicFrameMkLst>
        </pc:graphicFrameChg>
      </pc:sldChg>
      <pc:sldChg chg="modSp add">
        <pc:chgData name="Jeannette LeZaks" userId="c11720ed-776b-47e2-9ca6-e50a6c86400b" providerId="ADAL" clId="{30446DD8-9811-4F39-99FA-32F7758247C8}" dt="2020-01-21T17:33:18.728" v="888" actId="20577"/>
        <pc:sldMkLst>
          <pc:docMk/>
          <pc:sldMk cId="272738450" sldId="609"/>
        </pc:sldMkLst>
        <pc:spChg chg="mod">
          <ac:chgData name="Jeannette LeZaks" userId="c11720ed-776b-47e2-9ca6-e50a6c86400b" providerId="ADAL" clId="{30446DD8-9811-4F39-99FA-32F7758247C8}" dt="2020-01-21T17:33:18.728" v="888" actId="20577"/>
          <ac:spMkLst>
            <pc:docMk/>
            <pc:sldMk cId="272738450" sldId="609"/>
            <ac:spMk id="2" creationId="{B5362521-D48A-43F1-9EFB-849424920C53}"/>
          </ac:spMkLst>
        </pc:spChg>
      </pc:sldChg>
      <pc:sldChg chg="addSp delSp modSp add addCm modCm">
        <pc:chgData name="Jeannette LeZaks" userId="c11720ed-776b-47e2-9ca6-e50a6c86400b" providerId="ADAL" clId="{30446DD8-9811-4F39-99FA-32F7758247C8}" dt="2020-01-21T17:53:46.244" v="1822"/>
        <pc:sldMkLst>
          <pc:docMk/>
          <pc:sldMk cId="928265010" sldId="610"/>
        </pc:sldMkLst>
        <pc:spChg chg="del">
          <ac:chgData name="Jeannette LeZaks" userId="c11720ed-776b-47e2-9ca6-e50a6c86400b" providerId="ADAL" clId="{30446DD8-9811-4F39-99FA-32F7758247C8}" dt="2020-01-21T17:49:29.803" v="1612" actId="478"/>
          <ac:spMkLst>
            <pc:docMk/>
            <pc:sldMk cId="928265010" sldId="610"/>
            <ac:spMk id="2" creationId="{6BAA3D44-4FE3-454F-B837-C4450FCB9EA8}"/>
          </ac:spMkLst>
        </pc:spChg>
        <pc:spChg chg="mod">
          <ac:chgData name="Jeannette LeZaks" userId="c11720ed-776b-47e2-9ca6-e50a6c86400b" providerId="ADAL" clId="{30446DD8-9811-4F39-99FA-32F7758247C8}" dt="2020-01-21T17:47:23.041" v="1358" actId="20577"/>
          <ac:spMkLst>
            <pc:docMk/>
            <pc:sldMk cId="928265010" sldId="610"/>
            <ac:spMk id="3" creationId="{75942E53-FD50-4F93-AFD5-7A9105E6FF43}"/>
          </ac:spMkLst>
        </pc:spChg>
        <pc:graphicFrameChg chg="add mod">
          <ac:chgData name="Jeannette LeZaks" userId="c11720ed-776b-47e2-9ca6-e50a6c86400b" providerId="ADAL" clId="{30446DD8-9811-4F39-99FA-32F7758247C8}" dt="2020-01-21T17:53:08.695" v="1821" actId="20577"/>
          <ac:graphicFrameMkLst>
            <pc:docMk/>
            <pc:sldMk cId="928265010" sldId="610"/>
            <ac:graphicFrameMk id="4" creationId="{F44DA124-B0EA-4A76-ADBF-93EDE304D5CF}"/>
          </ac:graphicFrameMkLst>
        </pc:graphicFrameChg>
      </pc:sldChg>
      <pc:sldChg chg="addSp delSp modSp add modNotesTx">
        <pc:chgData name="Jeannette LeZaks" userId="c11720ed-776b-47e2-9ca6-e50a6c86400b" providerId="ADAL" clId="{30446DD8-9811-4F39-99FA-32F7758247C8}" dt="2020-01-21T17:56:11.131" v="1893" actId="1076"/>
        <pc:sldMkLst>
          <pc:docMk/>
          <pc:sldMk cId="2538913206" sldId="611"/>
        </pc:sldMkLst>
        <pc:spChg chg="del">
          <ac:chgData name="Jeannette LeZaks" userId="c11720ed-776b-47e2-9ca6-e50a6c86400b" providerId="ADAL" clId="{30446DD8-9811-4F39-99FA-32F7758247C8}" dt="2020-01-21T17:55:34.932" v="1881" actId="478"/>
          <ac:spMkLst>
            <pc:docMk/>
            <pc:sldMk cId="2538913206" sldId="611"/>
            <ac:spMk id="2" creationId="{7DDF4724-3411-4E09-9C4E-27E92C9CA823}"/>
          </ac:spMkLst>
        </pc:spChg>
        <pc:spChg chg="mod">
          <ac:chgData name="Jeannette LeZaks" userId="c11720ed-776b-47e2-9ca6-e50a6c86400b" providerId="ADAL" clId="{30446DD8-9811-4F39-99FA-32F7758247C8}" dt="2020-01-21T17:54:54.453" v="1868" actId="20577"/>
          <ac:spMkLst>
            <pc:docMk/>
            <pc:sldMk cId="2538913206" sldId="611"/>
            <ac:spMk id="3" creationId="{B5A2B24F-B94B-40C1-9B90-C180363223C5}"/>
          </ac:spMkLst>
        </pc:spChg>
        <pc:spChg chg="add mod">
          <ac:chgData name="Jeannette LeZaks" userId="c11720ed-776b-47e2-9ca6-e50a6c86400b" providerId="ADAL" clId="{30446DD8-9811-4F39-99FA-32F7758247C8}" dt="2020-01-21T17:55:03.757" v="1870" actId="1076"/>
          <ac:spMkLst>
            <pc:docMk/>
            <pc:sldMk cId="2538913206" sldId="611"/>
            <ac:spMk id="5" creationId="{16031CF5-516A-4585-9843-E215027C9ACB}"/>
          </ac:spMkLst>
        </pc:spChg>
        <pc:spChg chg="add del mod">
          <ac:chgData name="Jeannette LeZaks" userId="c11720ed-776b-47e2-9ca6-e50a6c86400b" providerId="ADAL" clId="{30446DD8-9811-4F39-99FA-32F7758247C8}" dt="2020-01-21T17:55:37.508" v="1884" actId="478"/>
          <ac:spMkLst>
            <pc:docMk/>
            <pc:sldMk cId="2538913206" sldId="611"/>
            <ac:spMk id="6" creationId="{31A5542B-AC36-482E-A323-62868EE94881}"/>
          </ac:spMkLst>
        </pc:spChg>
        <pc:spChg chg="add del mod">
          <ac:chgData name="Jeannette LeZaks" userId="c11720ed-776b-47e2-9ca6-e50a6c86400b" providerId="ADAL" clId="{30446DD8-9811-4F39-99FA-32F7758247C8}" dt="2020-01-21T17:55:34.965" v="1883"/>
          <ac:spMkLst>
            <pc:docMk/>
            <pc:sldMk cId="2538913206" sldId="611"/>
            <ac:spMk id="7" creationId="{8FC87F39-E290-4616-9148-A5DA9871D2F9}"/>
          </ac:spMkLst>
        </pc:spChg>
        <pc:graphicFrameChg chg="add mod modGraphic">
          <ac:chgData name="Jeannette LeZaks" userId="c11720ed-776b-47e2-9ca6-e50a6c86400b" providerId="ADAL" clId="{30446DD8-9811-4F39-99FA-32F7758247C8}" dt="2020-01-21T17:56:11.131" v="1893" actId="1076"/>
          <ac:graphicFrameMkLst>
            <pc:docMk/>
            <pc:sldMk cId="2538913206" sldId="611"/>
            <ac:graphicFrameMk id="4" creationId="{AF0863AA-6234-4296-9243-04F1F6413B42}"/>
          </ac:graphicFrameMkLst>
        </pc:graphicFrameChg>
      </pc:sldChg>
      <pc:sldChg chg="addSp delSp modSp add addCm modCm">
        <pc:chgData name="Jeannette LeZaks" userId="c11720ed-776b-47e2-9ca6-e50a6c86400b" providerId="ADAL" clId="{30446DD8-9811-4F39-99FA-32F7758247C8}" dt="2020-01-21T18:08:53.144" v="2007"/>
        <pc:sldMkLst>
          <pc:docMk/>
          <pc:sldMk cId="3624691398" sldId="612"/>
        </pc:sldMkLst>
        <pc:spChg chg="del">
          <ac:chgData name="Jeannette LeZaks" userId="c11720ed-776b-47e2-9ca6-e50a6c86400b" providerId="ADAL" clId="{30446DD8-9811-4F39-99FA-32F7758247C8}" dt="2020-01-21T18:00:00.860" v="1939"/>
          <ac:spMkLst>
            <pc:docMk/>
            <pc:sldMk cId="3624691398" sldId="612"/>
            <ac:spMk id="2" creationId="{A251E078-5B96-46B4-A0DC-8C26258D3AC7}"/>
          </ac:spMkLst>
        </pc:spChg>
        <pc:spChg chg="del">
          <ac:chgData name="Jeannette LeZaks" userId="c11720ed-776b-47e2-9ca6-e50a6c86400b" providerId="ADAL" clId="{30446DD8-9811-4F39-99FA-32F7758247C8}" dt="2020-01-21T18:00:00.860" v="1939"/>
          <ac:spMkLst>
            <pc:docMk/>
            <pc:sldMk cId="3624691398" sldId="612"/>
            <ac:spMk id="3" creationId="{C4180F26-7926-4C24-A591-D5D726ED7F09}"/>
          </ac:spMkLst>
        </pc:spChg>
        <pc:spChg chg="add del mod">
          <ac:chgData name="Jeannette LeZaks" userId="c11720ed-776b-47e2-9ca6-e50a6c86400b" providerId="ADAL" clId="{30446DD8-9811-4F39-99FA-32F7758247C8}" dt="2020-01-21T18:00:08.797" v="1940"/>
          <ac:spMkLst>
            <pc:docMk/>
            <pc:sldMk cId="3624691398" sldId="612"/>
            <ac:spMk id="4" creationId="{AD2760A0-D580-4ECC-B0FA-C63118593BB6}"/>
          </ac:spMkLst>
        </pc:spChg>
        <pc:spChg chg="add del mod">
          <ac:chgData name="Jeannette LeZaks" userId="c11720ed-776b-47e2-9ca6-e50a6c86400b" providerId="ADAL" clId="{30446DD8-9811-4F39-99FA-32F7758247C8}" dt="2020-01-21T18:00:08.797" v="1940"/>
          <ac:spMkLst>
            <pc:docMk/>
            <pc:sldMk cId="3624691398" sldId="612"/>
            <ac:spMk id="5" creationId="{5C6F10D2-E268-447A-8E89-4D0070EF2BEC}"/>
          </ac:spMkLst>
        </pc:spChg>
        <pc:spChg chg="add del mod">
          <ac:chgData name="Jeannette LeZaks" userId="c11720ed-776b-47e2-9ca6-e50a6c86400b" providerId="ADAL" clId="{30446DD8-9811-4F39-99FA-32F7758247C8}" dt="2020-01-21T18:00:08.797" v="1940"/>
          <ac:spMkLst>
            <pc:docMk/>
            <pc:sldMk cId="3624691398" sldId="612"/>
            <ac:spMk id="6" creationId="{149DCA98-24E4-43E2-994B-D63464AEED7C}"/>
          </ac:spMkLst>
        </pc:spChg>
        <pc:spChg chg="add del mod">
          <ac:chgData name="Jeannette LeZaks" userId="c11720ed-776b-47e2-9ca6-e50a6c86400b" providerId="ADAL" clId="{30446DD8-9811-4F39-99FA-32F7758247C8}" dt="2020-01-21T18:03:19.480" v="1943"/>
          <ac:spMkLst>
            <pc:docMk/>
            <pc:sldMk cId="3624691398" sldId="612"/>
            <ac:spMk id="7" creationId="{A688CBAC-091C-4DDD-9EF5-3D9EA42A775D}"/>
          </ac:spMkLst>
        </pc:spChg>
        <pc:spChg chg="add del mod">
          <ac:chgData name="Jeannette LeZaks" userId="c11720ed-776b-47e2-9ca6-e50a6c86400b" providerId="ADAL" clId="{30446DD8-9811-4F39-99FA-32F7758247C8}" dt="2020-01-21T18:04:02.008" v="1957"/>
          <ac:spMkLst>
            <pc:docMk/>
            <pc:sldMk cId="3624691398" sldId="612"/>
            <ac:spMk id="8" creationId="{10F3AEEF-624F-47DB-BAEC-3E07FAE482B3}"/>
          </ac:spMkLst>
        </pc:spChg>
        <pc:spChg chg="add del">
          <ac:chgData name="Jeannette LeZaks" userId="c11720ed-776b-47e2-9ca6-e50a6c86400b" providerId="ADAL" clId="{30446DD8-9811-4F39-99FA-32F7758247C8}" dt="2020-01-21T18:03:19.480" v="1943"/>
          <ac:spMkLst>
            <pc:docMk/>
            <pc:sldMk cId="3624691398" sldId="612"/>
            <ac:spMk id="9" creationId="{5507F22D-AB41-480D-8BE0-E57A62B8A428}"/>
          </ac:spMkLst>
        </pc:spChg>
        <pc:spChg chg="add del">
          <ac:chgData name="Jeannette LeZaks" userId="c11720ed-776b-47e2-9ca6-e50a6c86400b" providerId="ADAL" clId="{30446DD8-9811-4F39-99FA-32F7758247C8}" dt="2020-01-21T18:03:19.480" v="1943"/>
          <ac:spMkLst>
            <pc:docMk/>
            <pc:sldMk cId="3624691398" sldId="612"/>
            <ac:spMk id="10" creationId="{705B22DF-1752-44A9-ACA8-CEAB60D60809}"/>
          </ac:spMkLst>
        </pc:spChg>
        <pc:spChg chg="add mod">
          <ac:chgData name="Jeannette LeZaks" userId="c11720ed-776b-47e2-9ca6-e50a6c86400b" providerId="ADAL" clId="{30446DD8-9811-4F39-99FA-32F7758247C8}" dt="2020-01-21T18:04:12.593" v="1999" actId="20577"/>
          <ac:spMkLst>
            <pc:docMk/>
            <pc:sldMk cId="3624691398" sldId="612"/>
            <ac:spMk id="11" creationId="{15C32A2E-3C06-4485-9387-967AF5BED7ED}"/>
          </ac:spMkLst>
        </pc:spChg>
        <pc:spChg chg="add mod">
          <ac:chgData name="Jeannette LeZaks" userId="c11720ed-776b-47e2-9ca6-e50a6c86400b" providerId="ADAL" clId="{30446DD8-9811-4F39-99FA-32F7758247C8}" dt="2020-01-21T18:04:02.008" v="1957"/>
          <ac:spMkLst>
            <pc:docMk/>
            <pc:sldMk cId="3624691398" sldId="612"/>
            <ac:spMk id="12" creationId="{69B4583E-AC7E-4235-80A2-EDAB1C997376}"/>
          </ac:spMkLst>
        </pc:spChg>
        <pc:picChg chg="add del">
          <ac:chgData name="Jeannette LeZaks" userId="c11720ed-776b-47e2-9ca6-e50a6c86400b" providerId="ADAL" clId="{30446DD8-9811-4F39-99FA-32F7758247C8}" dt="2020-01-21T18:03:19.480" v="1943"/>
          <ac:picMkLst>
            <pc:docMk/>
            <pc:sldMk cId="3624691398" sldId="612"/>
            <ac:picMk id="2049" creationId="{9BA44341-1120-4E06-91A0-2186D6BC695D}"/>
          </ac:picMkLst>
        </pc:picChg>
      </pc:sldChg>
      <pc:sldChg chg="addSp delSp modSp add addCm modCm">
        <pc:chgData name="Jeannette LeZaks" userId="c11720ed-776b-47e2-9ca6-e50a6c86400b" providerId="ADAL" clId="{30446DD8-9811-4F39-99FA-32F7758247C8}" dt="2020-01-24T18:05:08.388" v="2246" actId="13926"/>
        <pc:sldMkLst>
          <pc:docMk/>
          <pc:sldMk cId="573708821" sldId="613"/>
        </pc:sldMkLst>
        <pc:spChg chg="del">
          <ac:chgData name="Jeannette LeZaks" userId="c11720ed-776b-47e2-9ca6-e50a6c86400b" providerId="ADAL" clId="{30446DD8-9811-4F39-99FA-32F7758247C8}" dt="2020-01-21T18:03:26.710" v="1945"/>
          <ac:spMkLst>
            <pc:docMk/>
            <pc:sldMk cId="573708821" sldId="613"/>
            <ac:spMk id="2" creationId="{8505AC68-B8DF-45D4-B45D-34F75D767F99}"/>
          </ac:spMkLst>
        </pc:spChg>
        <pc:spChg chg="del">
          <ac:chgData name="Jeannette LeZaks" userId="c11720ed-776b-47e2-9ca6-e50a6c86400b" providerId="ADAL" clId="{30446DD8-9811-4F39-99FA-32F7758247C8}" dt="2020-01-21T18:03:26.710" v="1945"/>
          <ac:spMkLst>
            <pc:docMk/>
            <pc:sldMk cId="573708821" sldId="613"/>
            <ac:spMk id="3" creationId="{B037F579-5248-4530-BB6B-8721A42ECC33}"/>
          </ac:spMkLst>
        </pc:spChg>
        <pc:spChg chg="add mod">
          <ac:chgData name="Jeannette LeZaks" userId="c11720ed-776b-47e2-9ca6-e50a6c86400b" providerId="ADAL" clId="{30446DD8-9811-4F39-99FA-32F7758247C8}" dt="2020-01-24T18:05:08.388" v="2246" actId="13926"/>
          <ac:spMkLst>
            <pc:docMk/>
            <pc:sldMk cId="573708821" sldId="613"/>
            <ac:spMk id="4" creationId="{E0CF5851-A064-4FE7-A2F5-2812225496CE}"/>
          </ac:spMkLst>
        </pc:spChg>
        <pc:spChg chg="add mod">
          <ac:chgData name="Jeannette LeZaks" userId="c11720ed-776b-47e2-9ca6-e50a6c86400b" providerId="ADAL" clId="{30446DD8-9811-4F39-99FA-32F7758247C8}" dt="2020-01-21T18:03:26.710" v="1945"/>
          <ac:spMkLst>
            <pc:docMk/>
            <pc:sldMk cId="573708821" sldId="613"/>
            <ac:spMk id="5" creationId="{6CACDEE6-7787-48AE-8FB8-8F46463AE00D}"/>
          </ac:spMkLst>
        </pc:spChg>
        <pc:spChg chg="add mod">
          <ac:chgData name="Jeannette LeZaks" userId="c11720ed-776b-47e2-9ca6-e50a6c86400b" providerId="ADAL" clId="{30446DD8-9811-4F39-99FA-32F7758247C8}" dt="2020-01-21T18:03:29.186" v="1947" actId="1076"/>
          <ac:spMkLst>
            <pc:docMk/>
            <pc:sldMk cId="573708821" sldId="613"/>
            <ac:spMk id="6" creationId="{121E5D1C-5F74-402B-9F24-F3414E051D47}"/>
          </ac:spMkLst>
        </pc:spChg>
        <pc:spChg chg="add del mod">
          <ac:chgData name="Jeannette LeZaks" userId="c11720ed-776b-47e2-9ca6-e50a6c86400b" providerId="ADAL" clId="{30446DD8-9811-4F39-99FA-32F7758247C8}" dt="2020-01-21T18:03:32.417" v="1948" actId="478"/>
          <ac:spMkLst>
            <pc:docMk/>
            <pc:sldMk cId="573708821" sldId="613"/>
            <ac:spMk id="8" creationId="{720860F3-005D-4AFA-9C51-BA7CD76EF845}"/>
          </ac:spMkLst>
        </pc:spChg>
        <pc:picChg chg="add mod">
          <ac:chgData name="Jeannette LeZaks" userId="c11720ed-776b-47e2-9ca6-e50a6c86400b" providerId="ADAL" clId="{30446DD8-9811-4F39-99FA-32F7758247C8}" dt="2020-01-21T18:04:15.097" v="2000" actId="1076"/>
          <ac:picMkLst>
            <pc:docMk/>
            <pc:sldMk cId="573708821" sldId="613"/>
            <ac:picMk id="7" creationId="{579CAE49-AC9A-439C-AD8A-1C6CC5118DE4}"/>
          </ac:picMkLst>
        </pc:picChg>
      </pc:sldChg>
      <pc:sldChg chg="modSp">
        <pc:chgData name="Jeannette LeZaks" userId="c11720ed-776b-47e2-9ca6-e50a6c86400b" providerId="ADAL" clId="{30446DD8-9811-4F39-99FA-32F7758247C8}" dt="2020-01-24T18:32:42.894" v="2988" actId="1076"/>
        <pc:sldMkLst>
          <pc:docMk/>
          <pc:sldMk cId="1750493893" sldId="615"/>
        </pc:sldMkLst>
        <pc:spChg chg="mod">
          <ac:chgData name="Jeannette LeZaks" userId="c11720ed-776b-47e2-9ca6-e50a6c86400b" providerId="ADAL" clId="{30446DD8-9811-4F39-99FA-32F7758247C8}" dt="2020-01-24T18:32:42.894" v="2988" actId="1076"/>
          <ac:spMkLst>
            <pc:docMk/>
            <pc:sldMk cId="1750493893" sldId="615"/>
            <ac:spMk id="5" creationId="{7BBD51A8-60BE-4870-9953-E54C3E23ED1B}"/>
          </ac:spMkLst>
        </pc:spChg>
        <pc:graphicFrameChg chg="mod">
          <ac:chgData name="Jeannette LeZaks" userId="c11720ed-776b-47e2-9ca6-e50a6c86400b" providerId="ADAL" clId="{30446DD8-9811-4F39-99FA-32F7758247C8}" dt="2020-01-24T18:17:09.108" v="2713" actId="20577"/>
          <ac:graphicFrameMkLst>
            <pc:docMk/>
            <pc:sldMk cId="1750493893" sldId="615"/>
            <ac:graphicFrameMk id="7" creationId="{3CCED088-6DE1-49EC-8F65-99DC545845D7}"/>
          </ac:graphicFrameMkLst>
        </pc:graphicFrameChg>
      </pc:sldChg>
      <pc:sldChg chg="modSp">
        <pc:chgData name="Jeannette LeZaks" userId="c11720ed-776b-47e2-9ca6-e50a6c86400b" providerId="ADAL" clId="{30446DD8-9811-4F39-99FA-32F7758247C8}" dt="2020-01-24T18:07:34.242" v="2682" actId="13926"/>
        <pc:sldMkLst>
          <pc:docMk/>
          <pc:sldMk cId="635501460" sldId="618"/>
        </pc:sldMkLst>
        <pc:graphicFrameChg chg="mod">
          <ac:chgData name="Jeannette LeZaks" userId="c11720ed-776b-47e2-9ca6-e50a6c86400b" providerId="ADAL" clId="{30446DD8-9811-4F39-99FA-32F7758247C8}" dt="2020-01-24T18:07:34.242" v="2682" actId="13926"/>
          <ac:graphicFrameMkLst>
            <pc:docMk/>
            <pc:sldMk cId="635501460" sldId="618"/>
            <ac:graphicFrameMk id="4" creationId="{1FBB193B-31AB-4617-8EEB-41C4D43BFD4D}"/>
          </ac:graphicFrameMkLst>
        </pc:graphicFrameChg>
      </pc:sldChg>
      <pc:sldChg chg="modSp addCm delCm modCm">
        <pc:chgData name="Jeannette LeZaks" userId="c11720ed-776b-47e2-9ca6-e50a6c86400b" providerId="ADAL" clId="{30446DD8-9811-4F39-99FA-32F7758247C8}" dt="2020-01-24T18:08:47.640" v="2687"/>
        <pc:sldMkLst>
          <pc:docMk/>
          <pc:sldMk cId="4249603747" sldId="619"/>
        </pc:sldMkLst>
        <pc:grpChg chg="mod">
          <ac:chgData name="Jeannette LeZaks" userId="c11720ed-776b-47e2-9ca6-e50a6c86400b" providerId="ADAL" clId="{30446DD8-9811-4F39-99FA-32F7758247C8}" dt="2020-01-24T18:07:45.977" v="2684" actId="1076"/>
          <ac:grpSpMkLst>
            <pc:docMk/>
            <pc:sldMk cId="4249603747" sldId="619"/>
            <ac:grpSpMk id="6" creationId="{0886BFA0-1029-43DC-951C-E83689991B57}"/>
          </ac:grpSpMkLst>
        </pc:grpChg>
      </pc:sldChg>
      <pc:sldChg chg="add del">
        <pc:chgData name="Jeannette LeZaks" userId="c11720ed-776b-47e2-9ca6-e50a6c86400b" providerId="ADAL" clId="{30446DD8-9811-4F39-99FA-32F7758247C8}" dt="2020-01-24T18:24:52.206" v="2719" actId="2696"/>
        <pc:sldMkLst>
          <pc:docMk/>
          <pc:sldMk cId="1577705005" sldId="620"/>
        </pc:sldMkLst>
      </pc:sldChg>
      <pc:sldChg chg="addSp delSp modSp add addCm modCm">
        <pc:chgData name="Jeannette LeZaks" userId="c11720ed-776b-47e2-9ca6-e50a6c86400b" providerId="ADAL" clId="{30446DD8-9811-4F39-99FA-32F7758247C8}" dt="2020-01-24T18:32:29.350" v="2987" actId="1076"/>
        <pc:sldMkLst>
          <pc:docMk/>
          <pc:sldMk cId="296669070" sldId="621"/>
        </pc:sldMkLst>
        <pc:spChg chg="mod">
          <ac:chgData name="Jeannette LeZaks" userId="c11720ed-776b-47e2-9ca6-e50a6c86400b" providerId="ADAL" clId="{30446DD8-9811-4F39-99FA-32F7758247C8}" dt="2020-01-24T18:24:58.449" v="2732" actId="20577"/>
          <ac:spMkLst>
            <pc:docMk/>
            <pc:sldMk cId="296669070" sldId="621"/>
            <ac:spMk id="3" creationId="{B479130D-93B1-423E-93EE-F0CA92AE38D5}"/>
          </ac:spMkLst>
        </pc:spChg>
        <pc:spChg chg="add mod">
          <ac:chgData name="Jeannette LeZaks" userId="c11720ed-776b-47e2-9ca6-e50a6c86400b" providerId="ADAL" clId="{30446DD8-9811-4F39-99FA-32F7758247C8}" dt="2020-01-24T18:32:28.543" v="2986" actId="1076"/>
          <ac:spMkLst>
            <pc:docMk/>
            <pc:sldMk cId="296669070" sldId="621"/>
            <ac:spMk id="15" creationId="{69C47DE0-8B17-4175-B5DB-E71F1CA559BB}"/>
          </ac:spMkLst>
        </pc:spChg>
        <pc:grpChg chg="del">
          <ac:chgData name="Jeannette LeZaks" userId="c11720ed-776b-47e2-9ca6-e50a6c86400b" providerId="ADAL" clId="{30446DD8-9811-4F39-99FA-32F7758247C8}" dt="2020-01-24T18:25:00.545" v="2733" actId="478"/>
          <ac:grpSpMkLst>
            <pc:docMk/>
            <pc:sldMk cId="296669070" sldId="621"/>
            <ac:grpSpMk id="6" creationId="{0886BFA0-1029-43DC-951C-E83689991B57}"/>
          </ac:grpSpMkLst>
        </pc:grpChg>
        <pc:picChg chg="add mod">
          <ac:chgData name="Jeannette LeZaks" userId="c11720ed-776b-47e2-9ca6-e50a6c86400b" providerId="ADAL" clId="{30446DD8-9811-4F39-99FA-32F7758247C8}" dt="2020-01-24T18:32:29.350" v="2987" actId="1076"/>
          <ac:picMkLst>
            <pc:docMk/>
            <pc:sldMk cId="296669070" sldId="621"/>
            <ac:picMk id="2" creationId="{183534B9-AE05-446C-9C02-EBD6E50621A7}"/>
          </ac:picMkLst>
        </pc:picChg>
      </pc:sldChg>
    </pc:docChg>
  </pc:docChgLst>
  <pc:docChgLst>
    <pc:chgData name="Maddie Koolbeck" userId="S::mkoolbeck@slipstreaminc.org::7876c268-a449-4d16-a01f-d590f7bd12ca" providerId="AD" clId="Web-{615E2DF8-F64A-AF22-77B9-EFA4B513A316}"/>
    <pc:docChg chg="modSld">
      <pc:chgData name="Maddie Koolbeck" userId="S::mkoolbeck@slipstreaminc.org::7876c268-a449-4d16-a01f-d590f7bd12ca" providerId="AD" clId="Web-{615E2DF8-F64A-AF22-77B9-EFA4B513A316}" dt="2020-01-21T14:48:56.194" v="17"/>
      <pc:docMkLst>
        <pc:docMk/>
      </pc:docMkLst>
      <pc:sldChg chg="modNotes">
        <pc:chgData name="Maddie Koolbeck" userId="S::mkoolbeck@slipstreaminc.org::7876c268-a449-4d16-a01f-d590f7bd12ca" providerId="AD" clId="Web-{615E2DF8-F64A-AF22-77B9-EFA4B513A316}" dt="2020-01-21T14:48:42.256" v="16"/>
        <pc:sldMkLst>
          <pc:docMk/>
          <pc:sldMk cId="788594951" sldId="525"/>
        </pc:sldMkLst>
      </pc:sldChg>
      <pc:sldChg chg="modNotes">
        <pc:chgData name="Maddie Koolbeck" userId="S::mkoolbeck@slipstreaminc.org::7876c268-a449-4d16-a01f-d590f7bd12ca" providerId="AD" clId="Web-{615E2DF8-F64A-AF22-77B9-EFA4B513A316}" dt="2020-01-21T14:48:56.194" v="17"/>
        <pc:sldMkLst>
          <pc:docMk/>
          <pc:sldMk cId="951277238" sldId="573"/>
        </pc:sldMkLst>
      </pc:sldChg>
      <pc:sldChg chg="addSp delSp modSp">
        <pc:chgData name="Maddie Koolbeck" userId="S::mkoolbeck@slipstreaminc.org::7876c268-a449-4d16-a01f-d590f7bd12ca" providerId="AD" clId="Web-{615E2DF8-F64A-AF22-77B9-EFA4B513A316}" dt="2020-01-21T14:47:40.444" v="12"/>
        <pc:sldMkLst>
          <pc:docMk/>
          <pc:sldMk cId="3060587431" sldId="594"/>
        </pc:sldMkLst>
        <pc:spChg chg="add del mod">
          <ac:chgData name="Maddie Koolbeck" userId="S::mkoolbeck@slipstreaminc.org::7876c268-a449-4d16-a01f-d590f7bd12ca" providerId="AD" clId="Web-{615E2DF8-F64A-AF22-77B9-EFA4B513A316}" dt="2020-01-21T14:47:40.444" v="12"/>
          <ac:spMkLst>
            <pc:docMk/>
            <pc:sldMk cId="3060587431" sldId="594"/>
            <ac:spMk id="2" creationId="{9A0FE143-98E2-4110-A5ED-9367248EFCA5}"/>
          </ac:spMkLst>
        </pc:spChg>
      </pc:sldChg>
      <pc:sldChg chg="modSp">
        <pc:chgData name="Maddie Koolbeck" userId="S::mkoolbeck@slipstreaminc.org::7876c268-a449-4d16-a01f-d590f7bd12ca" providerId="AD" clId="Web-{615E2DF8-F64A-AF22-77B9-EFA4B513A316}" dt="2020-01-21T14:48:10.116" v="14"/>
        <pc:sldMkLst>
          <pc:docMk/>
          <pc:sldMk cId="2438917349" sldId="603"/>
        </pc:sldMkLst>
        <pc:graphicFrameChg chg="mod modGraphic">
          <ac:chgData name="Maddie Koolbeck" userId="S::mkoolbeck@slipstreaminc.org::7876c268-a449-4d16-a01f-d590f7bd12ca" providerId="AD" clId="Web-{615E2DF8-F64A-AF22-77B9-EFA4B513A316}" dt="2020-01-21T14:48:10.116" v="14"/>
          <ac:graphicFrameMkLst>
            <pc:docMk/>
            <pc:sldMk cId="2438917349" sldId="603"/>
            <ac:graphicFrameMk id="4" creationId="{296B8ED9-A923-40B9-936C-8BEA37A9690B}"/>
          </ac:graphicFrameMkLst>
        </pc:graphicFrameChg>
      </pc:sldChg>
      <pc:sldChg chg="delSp modSp">
        <pc:chgData name="Maddie Koolbeck" userId="S::mkoolbeck@slipstreaminc.org::7876c268-a449-4d16-a01f-d590f7bd12ca" providerId="AD" clId="Web-{615E2DF8-F64A-AF22-77B9-EFA4B513A316}" dt="2020-01-21T14:46:29.677" v="2" actId="1076"/>
        <pc:sldMkLst>
          <pc:docMk/>
          <pc:sldMk cId="192442132" sldId="605"/>
        </pc:sldMkLst>
        <pc:spChg chg="del">
          <ac:chgData name="Maddie Koolbeck" userId="S::mkoolbeck@slipstreaminc.org::7876c268-a449-4d16-a01f-d590f7bd12ca" providerId="AD" clId="Web-{615E2DF8-F64A-AF22-77B9-EFA4B513A316}" dt="2020-01-21T14:46:23.459" v="1"/>
          <ac:spMkLst>
            <pc:docMk/>
            <pc:sldMk cId="192442132" sldId="605"/>
            <ac:spMk id="2" creationId="{BEF0DA73-9839-4CCA-8E7B-D2CD2FDD5919}"/>
          </ac:spMkLst>
        </pc:spChg>
        <pc:graphicFrameChg chg="mod">
          <ac:chgData name="Maddie Koolbeck" userId="S::mkoolbeck@slipstreaminc.org::7876c268-a449-4d16-a01f-d590f7bd12ca" providerId="AD" clId="Web-{615E2DF8-F64A-AF22-77B9-EFA4B513A316}" dt="2020-01-21T14:46:29.677" v="2" actId="1076"/>
          <ac:graphicFrameMkLst>
            <pc:docMk/>
            <pc:sldMk cId="192442132" sldId="605"/>
            <ac:graphicFrameMk id="5" creationId="{3506CFA6-061D-4CE5-9AE3-44856C4CB179}"/>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ss-projects.ad.slipstreaminc.org\projects\Proj_Jeannette%20LeZaks\OEI%20-%20Communities%20grant\Analysis\output\municipal_energy_summary.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ss-projects\Projects\Proj_Jeannette%20LeZaks\OEI%20-%20Communities%20grant\Analysis\output\municipal_energy_summary.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ss-projects\Projects\Proj_Jeannette%20LeZaks\OEI%20-%20Communities%20grant\Analysis\output\municipal_energy_summary.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3.xml"/><Relationship Id="rId1" Type="http://schemas.microsoft.com/office/2011/relationships/chartStyle" Target="style13.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oleObject" Target="file:///\\ss-projects.ad.slipstreaminc.org\projects\Proj_Jeannette%20LeZaks\OEI%20-%20Communities%20grant\Analysis\output\municipal_energy_summary.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ss-projects.ad.slipstreaminc.org\projects\Proj_Jeannette%20LeZaks\OEI%20-%20Communities%20grant\Analysis\output\municipal_energy_summary.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ss-projects\Projects\Proj_Jeannette%20LeZaks\OEI%20-%20Communities%20grant\Analysis\output\municipal_energy_summary.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ss-projects.ad.slipstreaminc.org\projects\Proj_Jeannette%20LeZaks\OEI%20-%20Communities%20grant\Analysis\output\municipal_energy_summary.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ss-projects.ad.slipstreaminc.org\projects\Proj_Jeannette%20LeZaks\OEI%20-%20Communities%20grant\Analysis\output\municipal_energy_summary.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file:///\\ss-projects\Projects\Proj_Jeannette%20LeZaks\OEI%20-%20Communities%20grant\Analysis\output\municipal_energy_summar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ss-projects\Projects\Proj_Jeannette%20LeZaks\OEI%20-%20Communities%20grant\Analysis\output\municipal_energy_summar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ss-projects\Projects\Proj_Jeannette%20LeZaks\OEI%20-%20Communities%20grant\Analysis\output\municipal_energy_summary.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P:\Proj_Jeannette%20LeZaks\OEI%20-%20Communities%20grant\Analysis\output\municipal_energy_summa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[municipal_energy_summary.xlsx]fitchburg!PivotTable22</c:name>
    <c:fmtId val="4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2018 Consumption (kBtu) </a:t>
            </a:r>
          </a:p>
        </c:rich>
      </c:tx>
      <c:overlay val="0"/>
      <c:spPr>
        <a:noFill/>
        <a:ln>
          <a:noFill/>
        </a:ln>
        <a:effectLst/>
      </c:sp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2"/>
          </a:solidFill>
          <a:ln w="19050">
            <a:solidFill>
              <a:schemeClr val="lt1"/>
            </a:solidFill>
          </a:ln>
          <a:effectLst/>
        </c:spPr>
      </c:pivotFmt>
      <c:pivotFmt>
        <c:idx val="12"/>
        <c:spPr>
          <a:solidFill>
            <a:schemeClr val="accent3"/>
          </a:solidFill>
          <a:ln w="19050">
            <a:solidFill>
              <a:schemeClr val="lt1"/>
            </a:solidFill>
          </a:ln>
          <a:effectLst/>
        </c:spPr>
      </c:pivotFmt>
      <c:pivotFmt>
        <c:idx val="13"/>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4"/>
        <c:spPr>
          <a:solidFill>
            <a:schemeClr val="accent1"/>
          </a:solidFill>
          <a:ln w="19050">
            <a:solidFill>
              <a:schemeClr val="lt1"/>
            </a:solidFill>
          </a:ln>
          <a:effectLst/>
        </c:spPr>
      </c:pivotFmt>
      <c:pivotFmt>
        <c:idx val="15"/>
        <c:spPr>
          <a:solidFill>
            <a:schemeClr val="accent2"/>
          </a:solidFill>
          <a:ln w="19050">
            <a:solidFill>
              <a:schemeClr val="lt1"/>
            </a:solidFill>
          </a:ln>
          <a:effectLst/>
        </c:spPr>
      </c:pivotFmt>
      <c:pivotFmt>
        <c:idx val="16"/>
        <c:spPr>
          <a:solidFill>
            <a:schemeClr val="accent3"/>
          </a:solidFill>
          <a:ln w="19050">
            <a:solidFill>
              <a:schemeClr val="lt1"/>
            </a:solidFill>
          </a:ln>
          <a:effectLst/>
        </c:spPr>
      </c:pivotFmt>
      <c:pivotFmt>
        <c:idx val="17"/>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8"/>
        <c:spPr>
          <a:solidFill>
            <a:schemeClr val="accent1"/>
          </a:solidFill>
          <a:ln w="19050">
            <a:solidFill>
              <a:schemeClr val="lt1"/>
            </a:solidFill>
          </a:ln>
          <a:effectLst/>
        </c:spPr>
      </c:pivotFmt>
      <c:pivotFmt>
        <c:idx val="19"/>
        <c:spPr>
          <a:solidFill>
            <a:schemeClr val="accent2"/>
          </a:solidFill>
          <a:ln w="19050">
            <a:solidFill>
              <a:schemeClr val="lt1"/>
            </a:solidFill>
          </a:ln>
          <a:effectLst/>
        </c:spPr>
      </c:pivotFmt>
      <c:pivotFmt>
        <c:idx val="20"/>
        <c:spPr>
          <a:solidFill>
            <a:schemeClr val="accent3"/>
          </a:solidFill>
          <a:ln w="19050">
            <a:solidFill>
              <a:schemeClr val="lt1"/>
            </a:solidFill>
          </a:ln>
          <a:effectLst/>
        </c:spPr>
      </c:pivotFmt>
      <c:pivotFmt>
        <c:idx val="21"/>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2"/>
          </a:solidFill>
          <a:ln w="19050">
            <a:solidFill>
              <a:schemeClr val="lt1"/>
            </a:solidFill>
          </a:ln>
          <a:effectLst/>
        </c:spPr>
      </c:pivotFmt>
      <c:pivotFmt>
        <c:idx val="24"/>
        <c:spPr>
          <a:solidFill>
            <a:schemeClr val="accent3"/>
          </a:solidFill>
          <a:ln w="19050">
            <a:solidFill>
              <a:schemeClr val="lt1"/>
            </a:solidFill>
          </a:ln>
          <a:effectLst/>
        </c:spPr>
      </c:pivotFmt>
      <c:pivotFmt>
        <c:idx val="25"/>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6"/>
        <c:spPr>
          <a:solidFill>
            <a:schemeClr val="accent1"/>
          </a:solidFill>
          <a:ln w="19050">
            <a:solidFill>
              <a:schemeClr val="lt1"/>
            </a:solidFill>
          </a:ln>
          <a:effectLst/>
        </c:spPr>
      </c:pivotFmt>
      <c:pivotFmt>
        <c:idx val="27"/>
        <c:spPr>
          <a:solidFill>
            <a:schemeClr val="accent2"/>
          </a:solidFill>
          <a:ln w="19050">
            <a:solidFill>
              <a:schemeClr val="lt1"/>
            </a:solidFill>
          </a:ln>
          <a:effectLst/>
        </c:spPr>
      </c:pivotFmt>
      <c:pivotFmt>
        <c:idx val="28"/>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29"/>
        <c:spPr>
          <a:solidFill>
            <a:schemeClr val="accent1"/>
          </a:solidFill>
          <a:ln w="19050">
            <a:solidFill>
              <a:schemeClr val="lt1"/>
            </a:solidFill>
          </a:ln>
          <a:effectLst/>
        </c:spPr>
      </c:pivotFmt>
      <c:pivotFmt>
        <c:idx val="30"/>
        <c:spPr>
          <a:solidFill>
            <a:schemeClr val="accent2"/>
          </a:solidFill>
          <a:ln w="19050">
            <a:solidFill>
              <a:schemeClr val="lt1"/>
            </a:solidFill>
          </a:ln>
          <a:effectLst/>
        </c:spPr>
      </c:pivotFmt>
      <c:pivotFmt>
        <c:idx val="31"/>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32"/>
        <c:spPr>
          <a:solidFill>
            <a:schemeClr val="accent1"/>
          </a:solidFill>
          <a:ln w="19050">
            <a:solidFill>
              <a:schemeClr val="lt1"/>
            </a:solidFill>
          </a:ln>
          <a:effectLst/>
        </c:spPr>
      </c:pivotFmt>
      <c:pivotFmt>
        <c:idx val="33"/>
        <c:spPr>
          <a:solidFill>
            <a:schemeClr val="accent2"/>
          </a:solidFill>
          <a:ln w="19050">
            <a:solidFill>
              <a:schemeClr val="lt1"/>
            </a:solidFill>
          </a:ln>
          <a:effectLst/>
        </c:spPr>
      </c:pivotFmt>
    </c:pivotFmts>
    <c:plotArea>
      <c:layout>
        <c:manualLayout>
          <c:layoutTarget val="inner"/>
          <c:xMode val="edge"/>
          <c:yMode val="edge"/>
          <c:x val="0.10199447077409163"/>
          <c:y val="0.19835434173669464"/>
          <c:w val="0.80259347024749872"/>
          <c:h val="0.71154295051353877"/>
        </c:manualLayout>
      </c:layout>
      <c:pieChart>
        <c:varyColors val="1"/>
        <c:ser>
          <c:idx val="0"/>
          <c:order val="0"/>
          <c:tx>
            <c:strRef>
              <c:f>fitchburg!$W$4</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AB-4275-B43A-EA761E4D353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AB-4275-B43A-EA761E4D353E}"/>
              </c:ext>
            </c:extLst>
          </c:dPt>
          <c:dPt>
            <c:idx val="2"/>
            <c:bubble3D val="0"/>
            <c:extLst>
              <c:ext xmlns:c16="http://schemas.microsoft.com/office/drawing/2014/chart" uri="{C3380CC4-5D6E-409C-BE32-E72D297353CC}">
                <c16:uniqueId val="{00000004-ADAB-4275-B43A-EA761E4D353E}"/>
              </c:ext>
            </c:extLst>
          </c:dPt>
          <c:dLbls>
            <c:dLbl>
              <c:idx val="0"/>
              <c:layout>
                <c:manualLayout>
                  <c:x val="-5.9241706161137442E-2"/>
                  <c:y val="-0.15400410677618076"/>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ADAB-4275-B43A-EA761E4D353E}"/>
                </c:ext>
              </c:extLst>
            </c:dLbl>
            <c:dLbl>
              <c:idx val="1"/>
              <c:dLblPos val="in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ADAB-4275-B43A-EA761E4D353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fitchburg!$V$5:$V$8</c:f>
              <c:strCache>
                <c:ptCount val="3"/>
                <c:pt idx="0">
                  <c:v>Building</c:v>
                </c:pt>
                <c:pt idx="1">
                  <c:v>Operations</c:v>
                </c:pt>
                <c:pt idx="2">
                  <c:v> Fleet</c:v>
                </c:pt>
              </c:strCache>
            </c:strRef>
          </c:cat>
          <c:val>
            <c:numRef>
              <c:f>fitchburg!$W$5:$W$8</c:f>
              <c:numCache>
                <c:formatCode>_(* #,##0_);_(* \(#,##0\);_(* "-"??_);_(@_)</c:formatCode>
                <c:ptCount val="3"/>
                <c:pt idx="0">
                  <c:v>13643396.84375</c:v>
                </c:pt>
                <c:pt idx="1">
                  <c:v>8296346.205871582</c:v>
                </c:pt>
                <c:pt idx="2">
                  <c:v>10520000</c:v>
                </c:pt>
              </c:numCache>
            </c:numRef>
          </c:val>
          <c:extLst>
            <c:ext xmlns:c16="http://schemas.microsoft.com/office/drawing/2014/chart" uri="{C3380CC4-5D6E-409C-BE32-E72D297353CC}">
              <c16:uniqueId val="{00000005-ADAB-4275-B43A-EA761E4D353E}"/>
            </c:ext>
          </c:extLst>
        </c:ser>
        <c:dLbls>
          <c:showLegendKey val="0"/>
          <c:showVal val="0"/>
          <c:showCatName val="0"/>
          <c:showSerName val="0"/>
          <c:showPercent val="0"/>
          <c:showBubbleSize val="0"/>
          <c:showLeaderLines val="1"/>
        </c:dLbls>
        <c:firstSliceAng val="0"/>
      </c:pieChart>
    </c:plotArea>
    <c:plotVisOnly val="1"/>
    <c:dispBlanksAs val="gap"/>
    <c:showDLblsOverMax val="0"/>
    <c:extLst/>
  </c:chart>
  <c:txPr>
    <a:bodyPr/>
    <a:lstStyle/>
    <a:p>
      <a:pPr>
        <a:defRPr/>
      </a:pPr>
      <a:endParaRPr lang="en-US"/>
    </a:p>
  </c:txPr>
  <c:externalData r:id="rId1">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[municipal_energy_summary.xlsx]city_overview!PivotTable2</c:name>
    <c:fmtId val="18"/>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Library comparison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s>
    <c:plotArea>
      <c:layout/>
      <c:barChart>
        <c:barDir val="col"/>
        <c:grouping val="clustered"/>
        <c:varyColors val="0"/>
        <c:ser>
          <c:idx val="0"/>
          <c:order val="0"/>
          <c:tx>
            <c:strRef>
              <c:f>city_overview!$I$5</c:f>
              <c:strCache>
                <c:ptCount val="1"/>
                <c:pt idx="0">
                  <c:v>Total</c:v>
                </c:pt>
              </c:strCache>
            </c:strRef>
          </c:tx>
          <c:spPr>
            <a:solidFill>
              <a:schemeClr val="accent1"/>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0-29D6-4BAC-8A93-3469064FCAD0}"/>
              </c:ext>
            </c:extLst>
          </c:dPt>
          <c:cat>
            <c:strRef>
              <c:f>city_overview!$H$6:$H$13</c:f>
              <c:strCache>
                <c:ptCount val="7"/>
                <c:pt idx="0">
                  <c:v>Sun Prairie</c:v>
                </c:pt>
                <c:pt idx="1">
                  <c:v>Marshall</c:v>
                </c:pt>
                <c:pt idx="2">
                  <c:v>Stoughton</c:v>
                </c:pt>
                <c:pt idx="3">
                  <c:v>Fitchburg</c:v>
                </c:pt>
                <c:pt idx="4">
                  <c:v>Middleton</c:v>
                </c:pt>
                <c:pt idx="5">
                  <c:v>Monona</c:v>
                </c:pt>
                <c:pt idx="6">
                  <c:v>Waunakee</c:v>
                </c:pt>
              </c:strCache>
            </c:strRef>
          </c:cat>
          <c:val>
            <c:numRef>
              <c:f>city_overview!$I$6:$I$13</c:f>
              <c:numCache>
                <c:formatCode>General</c:formatCode>
                <c:ptCount val="7"/>
                <c:pt idx="0">
                  <c:v>100.08792877197266</c:v>
                </c:pt>
                <c:pt idx="1">
                  <c:v>88.655136108398438</c:v>
                </c:pt>
                <c:pt idx="2">
                  <c:v>73.955833435058594</c:v>
                </c:pt>
                <c:pt idx="3">
                  <c:v>73.330757141113281</c:v>
                </c:pt>
                <c:pt idx="4">
                  <c:v>59.009571075439453</c:v>
                </c:pt>
                <c:pt idx="5">
                  <c:v>57.186676025390625</c:v>
                </c:pt>
                <c:pt idx="6">
                  <c:v>46.290241241455078</c:v>
                </c:pt>
              </c:numCache>
            </c:numRef>
          </c:val>
          <c:extLst>
            <c:ext xmlns:c16="http://schemas.microsoft.com/office/drawing/2014/chart" uri="{C3380CC4-5D6E-409C-BE32-E72D297353CC}">
              <c16:uniqueId val="{00000000-303E-4FF7-A42B-6AE41EEE50F4}"/>
            </c:ext>
          </c:extLst>
        </c:ser>
        <c:dLbls>
          <c:showLegendKey val="0"/>
          <c:showVal val="0"/>
          <c:showCatName val="0"/>
          <c:showSerName val="0"/>
          <c:showPercent val="0"/>
          <c:showBubbleSize val="0"/>
        </c:dLbls>
        <c:gapWidth val="219"/>
        <c:overlap val="-27"/>
        <c:axId val="681427000"/>
        <c:axId val="681427656"/>
      </c:barChart>
      <c:catAx>
        <c:axId val="681427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1427656"/>
        <c:crosses val="autoZero"/>
        <c:auto val="1"/>
        <c:lblAlgn val="ctr"/>
        <c:lblOffset val="100"/>
        <c:noMultiLvlLbl val="0"/>
      </c:catAx>
      <c:valAx>
        <c:axId val="681427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1427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[municipal_energy_summary.xlsx]city_overview!PivotTable5</c:name>
    <c:fmtId val="2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Community/senior center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s>
    <c:plotArea>
      <c:layout/>
      <c:barChart>
        <c:barDir val="col"/>
        <c:grouping val="clustered"/>
        <c:varyColors val="0"/>
        <c:ser>
          <c:idx val="0"/>
          <c:order val="0"/>
          <c:tx>
            <c:strRef>
              <c:f>city_overview!$S$5</c:f>
              <c:strCache>
                <c:ptCount val="1"/>
                <c:pt idx="0">
                  <c:v>Total</c:v>
                </c:pt>
              </c:strCache>
            </c:strRef>
          </c:tx>
          <c:spPr>
            <a:solidFill>
              <a:schemeClr val="accent2">
                <a:lumMod val="75000"/>
              </a:schemeClr>
            </a:solidFill>
            <a:ln>
              <a:noFill/>
            </a:ln>
            <a:effectLst/>
          </c:spPr>
          <c:invertIfNegative val="0"/>
          <c:dPt>
            <c:idx val="5"/>
            <c:invertIfNegative val="0"/>
            <c:bubble3D val="0"/>
            <c:spPr>
              <a:solidFill>
                <a:srgbClr val="FFC000"/>
              </a:solidFill>
              <a:ln>
                <a:noFill/>
              </a:ln>
              <a:effectLst/>
            </c:spPr>
            <c:extLst>
              <c:ext xmlns:c16="http://schemas.microsoft.com/office/drawing/2014/chart" uri="{C3380CC4-5D6E-409C-BE32-E72D297353CC}">
                <c16:uniqueId val="{00000000-7A6C-497E-8838-55F383C9DA7E}"/>
              </c:ext>
            </c:extLst>
          </c:dPt>
          <c:cat>
            <c:strRef>
              <c:f>city_overview!$R$6:$R$12</c:f>
              <c:strCache>
                <c:ptCount val="6"/>
                <c:pt idx="0">
                  <c:v>Sun Prairie</c:v>
                </c:pt>
                <c:pt idx="1">
                  <c:v>Monona</c:v>
                </c:pt>
                <c:pt idx="2">
                  <c:v>Waunakee</c:v>
                </c:pt>
                <c:pt idx="3">
                  <c:v>Middleton</c:v>
                </c:pt>
                <c:pt idx="4">
                  <c:v>Stoughton</c:v>
                </c:pt>
                <c:pt idx="5">
                  <c:v>Fitchburg</c:v>
                </c:pt>
              </c:strCache>
            </c:strRef>
          </c:cat>
          <c:val>
            <c:numRef>
              <c:f>city_overview!$S$6:$S$12</c:f>
              <c:numCache>
                <c:formatCode>_(* #,##0_);_(* \(#,##0\);_(* "-"??_);_(@_)</c:formatCode>
                <c:ptCount val="6"/>
                <c:pt idx="0">
                  <c:v>152.98716735839844</c:v>
                </c:pt>
                <c:pt idx="1">
                  <c:v>119.35713958740234</c:v>
                </c:pt>
                <c:pt idx="2">
                  <c:v>91.487823486328125</c:v>
                </c:pt>
                <c:pt idx="3">
                  <c:v>73.137832641601563</c:v>
                </c:pt>
                <c:pt idx="4">
                  <c:v>61.510675430297852</c:v>
                </c:pt>
                <c:pt idx="5">
                  <c:v>52.431453704833984</c:v>
                </c:pt>
              </c:numCache>
            </c:numRef>
          </c:val>
          <c:extLst>
            <c:ext xmlns:c16="http://schemas.microsoft.com/office/drawing/2014/chart" uri="{C3380CC4-5D6E-409C-BE32-E72D297353CC}">
              <c16:uniqueId val="{00000000-E191-44D6-A754-1799A1721C2B}"/>
            </c:ext>
          </c:extLst>
        </c:ser>
        <c:dLbls>
          <c:showLegendKey val="0"/>
          <c:showVal val="0"/>
          <c:showCatName val="0"/>
          <c:showSerName val="0"/>
          <c:showPercent val="0"/>
          <c:showBubbleSize val="0"/>
        </c:dLbls>
        <c:gapWidth val="219"/>
        <c:overlap val="-27"/>
        <c:axId val="933333232"/>
        <c:axId val="933331920"/>
      </c:barChart>
      <c:catAx>
        <c:axId val="93333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3331920"/>
        <c:crosses val="autoZero"/>
        <c:auto val="1"/>
        <c:lblAlgn val="ctr"/>
        <c:lblOffset val="100"/>
        <c:noMultiLvlLbl val="0"/>
      </c:catAx>
      <c:valAx>
        <c:axId val="93333192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3333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EUI_comps!$G$24</c:f>
              <c:strCache>
                <c:ptCount val="1"/>
                <c:pt idx="0">
                  <c:v>Fitchburg (actual)</c:v>
                </c:pt>
              </c:strCache>
            </c:strRef>
          </c:tx>
          <c:spPr>
            <a:solidFill>
              <a:srgbClr val="13406A"/>
            </a:solidFill>
            <a:ln>
              <a:noFill/>
            </a:ln>
            <a:effectLst/>
          </c:spPr>
          <c:invertIfNegative val="0"/>
          <c:cat>
            <c:strRef>
              <c:f>EUI_comps!$F$25:$F$34</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EUI_comps!$G$25:$G$34</c:f>
              <c:numCache>
                <c:formatCode>General</c:formatCode>
                <c:ptCount val="7"/>
                <c:pt idx="0">
                  <c:v>112.723876953125</c:v>
                </c:pt>
                <c:pt idx="1">
                  <c:v>52.431453704833984</c:v>
                </c:pt>
                <c:pt idx="2">
                  <c:v>73.330757141113281</c:v>
                </c:pt>
                <c:pt idx="3">
                  <c:v>48.219661712646484</c:v>
                </c:pt>
                <c:pt idx="4">
                  <c:v>51.975776672363281</c:v>
                </c:pt>
                <c:pt idx="5">
                  <c:v>23.297969818115234</c:v>
                </c:pt>
                <c:pt idx="6">
                  <c:v>109.49762725830078</c:v>
                </c:pt>
              </c:numCache>
            </c:numRef>
          </c:val>
          <c:extLst>
            <c:ext xmlns:c16="http://schemas.microsoft.com/office/drawing/2014/chart" uri="{C3380CC4-5D6E-409C-BE32-E72D297353CC}">
              <c16:uniqueId val="{00000000-730E-4637-B0B0-EE0C8DB5D423}"/>
            </c:ext>
          </c:extLst>
        </c:ser>
        <c:ser>
          <c:idx val="2"/>
          <c:order val="1"/>
          <c:tx>
            <c:strRef>
              <c:f>EUI_comps!$I$24</c:f>
              <c:strCache>
                <c:ptCount val="1"/>
                <c:pt idx="0">
                  <c:v>ASHRAE 100-2018 benchmark</c:v>
                </c:pt>
              </c:strCache>
            </c:strRef>
          </c:tx>
          <c:spPr>
            <a:pattFill prst="dkDnDiag">
              <a:fgClr>
                <a:srgbClr val="76C79E"/>
              </a:fgClr>
              <a:bgClr>
                <a:srgbClr val="E6E7E8"/>
              </a:bgClr>
            </a:pattFill>
            <a:ln w="25400">
              <a:noFill/>
            </a:ln>
            <a:effectLst/>
          </c:spPr>
          <c:invertIfNegative val="0"/>
          <c:cat>
            <c:strRef>
              <c:f>EUI_comps!$F$25:$F$34</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EUI_comps!$I$25:$I$34</c:f>
              <c:numCache>
                <c:formatCode>General</c:formatCode>
                <c:ptCount val="7"/>
                <c:pt idx="0">
                  <c:v>81</c:v>
                </c:pt>
                <c:pt idx="1">
                  <c:v>66</c:v>
                </c:pt>
                <c:pt idx="2">
                  <c:v>97</c:v>
                </c:pt>
                <c:pt idx="3">
                  <c:v>52</c:v>
                </c:pt>
                <c:pt idx="4">
                  <c:v>104</c:v>
                </c:pt>
                <c:pt idx="5">
                  <c:v>104</c:v>
                </c:pt>
                <c:pt idx="6">
                  <c:v>104</c:v>
                </c:pt>
              </c:numCache>
            </c:numRef>
          </c:val>
          <c:extLst>
            <c:ext xmlns:c16="http://schemas.microsoft.com/office/drawing/2014/chart" uri="{C3380CC4-5D6E-409C-BE32-E72D297353CC}">
              <c16:uniqueId val="{00000001-730E-4637-B0B0-EE0C8DB5D423}"/>
            </c:ext>
          </c:extLst>
        </c:ser>
        <c:ser>
          <c:idx val="1"/>
          <c:order val="2"/>
          <c:tx>
            <c:strRef>
              <c:f>EUI_comps!$H$24</c:f>
              <c:strCache>
                <c:ptCount val="1"/>
                <c:pt idx="0">
                  <c:v>ASHRAE 100-2018 target</c:v>
                </c:pt>
              </c:strCache>
            </c:strRef>
          </c:tx>
          <c:spPr>
            <a:pattFill prst="ltDnDiag">
              <a:fgClr>
                <a:srgbClr val="9D1F62"/>
              </a:fgClr>
              <a:bgClr>
                <a:srgbClr val="E6E7E8"/>
              </a:bgClr>
            </a:pattFill>
            <a:ln w="25400">
              <a:noFill/>
            </a:ln>
            <a:effectLst/>
          </c:spPr>
          <c:invertIfNegative val="0"/>
          <c:cat>
            <c:strRef>
              <c:f>EUI_comps!$F$25:$F$34</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EUI_comps!$H$25:$H$34</c:f>
              <c:numCache>
                <c:formatCode>General</c:formatCode>
                <c:ptCount val="7"/>
                <c:pt idx="0">
                  <c:v>67</c:v>
                </c:pt>
                <c:pt idx="1">
                  <c:v>54</c:v>
                </c:pt>
                <c:pt idx="2">
                  <c:v>80</c:v>
                </c:pt>
                <c:pt idx="3">
                  <c:v>43</c:v>
                </c:pt>
                <c:pt idx="4">
                  <c:v>85</c:v>
                </c:pt>
                <c:pt idx="5">
                  <c:v>85</c:v>
                </c:pt>
                <c:pt idx="6">
                  <c:v>85</c:v>
                </c:pt>
              </c:numCache>
            </c:numRef>
          </c:val>
          <c:extLst>
            <c:ext xmlns:c16="http://schemas.microsoft.com/office/drawing/2014/chart" uri="{C3380CC4-5D6E-409C-BE32-E72D297353CC}">
              <c16:uniqueId val="{00000002-730E-4637-B0B0-EE0C8DB5D423}"/>
            </c:ext>
          </c:extLst>
        </c:ser>
        <c:dLbls>
          <c:showLegendKey val="0"/>
          <c:showVal val="0"/>
          <c:showCatName val="0"/>
          <c:showSerName val="0"/>
          <c:showPercent val="0"/>
          <c:showBubbleSize val="0"/>
        </c:dLbls>
        <c:gapWidth val="219"/>
        <c:overlap val="-27"/>
        <c:axId val="737312328"/>
        <c:axId val="737309376"/>
      </c:barChart>
      <c:catAx>
        <c:axId val="737312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37309376"/>
        <c:crosses val="autoZero"/>
        <c:auto val="1"/>
        <c:lblAlgn val="ctr"/>
        <c:lblOffset val="100"/>
        <c:noMultiLvlLbl val="0"/>
      </c:catAx>
      <c:valAx>
        <c:axId val="737309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a:t>Energy use intensity (kBtu/SF)</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37312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chart>
  <c:spPr>
    <a:noFill/>
    <a:ln>
      <a:noFill/>
    </a:ln>
    <a:effectLst/>
  </c:spPr>
  <c:txPr>
    <a:bodyPr/>
    <a:lstStyle/>
    <a:p>
      <a:pPr>
        <a:defRPr sz="14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[Chart in Microsoft Word]Cities chart!PivotTable3</c:name>
    <c:fmtId val="-1"/>
  </c:pivotSource>
  <c:chart>
    <c:autoTitleDeleted val="1"/>
    <c:pivotFmts>
      <c:pivotFmt>
        <c:idx val="0"/>
        <c:spPr>
          <a:solidFill>
            <a:schemeClr val="accent1"/>
          </a:solidFill>
          <a:ln>
            <a:noFill/>
          </a:ln>
          <a:effectLst/>
        </c:spPr>
        <c:marker>
          <c:symbol val="none"/>
        </c:marker>
      </c:pivotFmt>
      <c:pivotFmt>
        <c:idx val="1"/>
        <c:spPr>
          <a:noFill/>
          <a:ln w="25400">
            <a:solidFill>
              <a:schemeClr val="accent2"/>
            </a:solidFill>
            <a:prstDash val="sysDot"/>
          </a:ln>
          <a:effectLst/>
        </c:spPr>
        <c:marker>
          <c:symbol val="none"/>
        </c:marker>
      </c:pivotFmt>
      <c:pivotFmt>
        <c:idx val="2"/>
        <c:spPr>
          <a:solidFill>
            <a:schemeClr val="accent2"/>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2"/>
          </a:solidFill>
          <a:ln w="25400">
            <a:solidFill>
              <a:schemeClr val="accent2"/>
            </a:solid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2"/>
          </a:solidFill>
          <a:ln w="25400">
            <a:solidFill>
              <a:schemeClr val="accent2"/>
            </a:solidFill>
          </a:ln>
          <a:effectLst/>
        </c:spPr>
        <c:marker>
          <c:symbol val="none"/>
        </c:marker>
      </c:pivotFmt>
      <c:pivotFmt>
        <c:idx val="14"/>
        <c:spPr>
          <a:noFill/>
          <a:ln w="25400">
            <a:solidFill>
              <a:schemeClr val="accent2"/>
            </a:solidFill>
            <a:prstDash val="sysDot"/>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2"/>
          </a:solidFill>
          <a:ln w="25400">
            <a:solidFill>
              <a:schemeClr val="accent2"/>
            </a:solidFill>
          </a:ln>
          <a:effectLst/>
        </c:spPr>
        <c:marker>
          <c:symbol val="none"/>
        </c:marker>
      </c:pivotFmt>
      <c:pivotFmt>
        <c:idx val="19"/>
        <c:spPr>
          <a:noFill/>
          <a:ln w="25400">
            <a:solidFill>
              <a:schemeClr val="accent2"/>
            </a:solidFill>
            <a:prstDash val="sysDot"/>
          </a:ln>
          <a:effectLst/>
        </c:spPr>
        <c:marker>
          <c:symbol val="none"/>
        </c:marker>
      </c:pivotFmt>
    </c:pivotFmts>
    <c:plotArea>
      <c:layout>
        <c:manualLayout>
          <c:layoutTarget val="inner"/>
          <c:xMode val="edge"/>
          <c:yMode val="edge"/>
          <c:x val="0.1097535724701079"/>
          <c:y val="9.4674617556527813E-2"/>
          <c:w val="0.80840682414698162"/>
          <c:h val="0.67366234040246276"/>
        </c:manualLayout>
      </c:layout>
      <c:barChart>
        <c:barDir val="col"/>
        <c:grouping val="stacked"/>
        <c:varyColors val="0"/>
        <c:ser>
          <c:idx val="0"/>
          <c:order val="0"/>
          <c:tx>
            <c:strRef>
              <c:f>'Cities chart'!$B$4</c:f>
              <c:strCache>
                <c:ptCount val="1"/>
                <c:pt idx="0">
                  <c:v>ASHRAE 100-2018 target</c:v>
                </c:pt>
              </c:strCache>
            </c:strRef>
          </c:tx>
          <c:spPr>
            <a:solidFill>
              <a:srgbClr val="2EABB3">
                <a:lumMod val="75000"/>
              </a:srgbClr>
            </a:solidFill>
            <a:ln>
              <a:noFill/>
            </a:ln>
            <a:effectLst/>
          </c:spPr>
          <c:invertIfNegative val="0"/>
          <c:cat>
            <c:strRef>
              <c:f>'Cities chart'!$A$5:$A$12</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'Cities chart'!$B$5:$B$12</c:f>
              <c:numCache>
                <c:formatCode>General</c:formatCode>
                <c:ptCount val="7"/>
                <c:pt idx="0">
                  <c:v>76.180000000000021</c:v>
                </c:pt>
                <c:pt idx="1">
                  <c:v>54</c:v>
                </c:pt>
                <c:pt idx="2">
                  <c:v>80</c:v>
                </c:pt>
                <c:pt idx="3">
                  <c:v>43</c:v>
                </c:pt>
                <c:pt idx="4">
                  <c:v>85</c:v>
                </c:pt>
                <c:pt idx="5">
                  <c:v>64</c:v>
                </c:pt>
                <c:pt idx="6">
                  <c:v>85</c:v>
                </c:pt>
              </c:numCache>
            </c:numRef>
          </c:val>
          <c:extLst>
            <c:ext xmlns:c16="http://schemas.microsoft.com/office/drawing/2014/chart" uri="{C3380CC4-5D6E-409C-BE32-E72D297353CC}">
              <c16:uniqueId val="{00000000-AF3C-48D5-91FA-77CC8B66CE5A}"/>
            </c:ext>
          </c:extLst>
        </c:ser>
        <c:ser>
          <c:idx val="1"/>
          <c:order val="1"/>
          <c:tx>
            <c:strRef>
              <c:f>'Cities chart'!$C$4</c:f>
              <c:strCache>
                <c:ptCount val="1"/>
                <c:pt idx="0">
                  <c:v>Sum of Field3</c:v>
                </c:pt>
              </c:strCache>
            </c:strRef>
          </c:tx>
          <c:spPr>
            <a:solidFill>
              <a:schemeClr val="accent2"/>
            </a:solidFill>
            <a:ln>
              <a:noFill/>
            </a:ln>
            <a:effectLst/>
          </c:spPr>
          <c:invertIfNegative val="0"/>
          <c:cat>
            <c:strRef>
              <c:f>'Cities chart'!$A$5:$A$12</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'Cities chart'!$C$5:$C$12</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1-AF3C-48D5-91FA-77CC8B66CE5A}"/>
            </c:ext>
          </c:extLst>
        </c:ser>
        <c:ser>
          <c:idx val="2"/>
          <c:order val="2"/>
          <c:tx>
            <c:strRef>
              <c:f>'Cities chart'!$D$4</c:f>
              <c:strCache>
                <c:ptCount val="1"/>
                <c:pt idx="0">
                  <c:v>Sum of Field2</c:v>
                </c:pt>
              </c:strCache>
            </c:strRef>
          </c:tx>
          <c:spPr>
            <a:solidFill>
              <a:schemeClr val="accent3"/>
            </a:solidFill>
            <a:ln>
              <a:noFill/>
            </a:ln>
            <a:effectLst/>
          </c:spPr>
          <c:invertIfNegative val="0"/>
          <c:cat>
            <c:strRef>
              <c:f>'Cities chart'!$A$5:$A$12</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'Cities chart'!$D$5:$D$12</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2-AF3C-48D5-91FA-77CC8B66CE5A}"/>
            </c:ext>
          </c:extLst>
        </c:ser>
        <c:dLbls>
          <c:showLegendKey val="0"/>
          <c:showVal val="0"/>
          <c:showCatName val="0"/>
          <c:showSerName val="0"/>
          <c:showPercent val="0"/>
          <c:showBubbleSize val="0"/>
        </c:dLbls>
        <c:gapWidth val="287"/>
        <c:overlap val="-15"/>
        <c:axId val="1090940200"/>
        <c:axId val="1090956600"/>
      </c:barChart>
      <c:barChart>
        <c:barDir val="col"/>
        <c:grouping val="stacked"/>
        <c:varyColors val="0"/>
        <c:ser>
          <c:idx val="3"/>
          <c:order val="3"/>
          <c:tx>
            <c:strRef>
              <c:f>'Cities chart'!$E$4</c:f>
              <c:strCache>
                <c:ptCount val="1"/>
                <c:pt idx="0">
                  <c:v>Proposed building with savings</c:v>
                </c:pt>
              </c:strCache>
            </c:strRef>
          </c:tx>
          <c:spPr>
            <a:solidFill>
              <a:schemeClr val="accent1"/>
            </a:solidFill>
            <a:ln w="25400">
              <a:solidFill>
                <a:schemeClr val="accent1"/>
              </a:solidFill>
            </a:ln>
            <a:effectLst/>
          </c:spPr>
          <c:invertIfNegative val="0"/>
          <c:cat>
            <c:strRef>
              <c:f>'Cities chart'!$A$5:$A$12</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'Cities chart'!$E$5:$E$12</c:f>
              <c:numCache>
                <c:formatCode>General</c:formatCode>
                <c:ptCount val="7"/>
                <c:pt idx="0">
                  <c:v>99.03535911626571</c:v>
                </c:pt>
                <c:pt idx="1">
                  <c:v>46.850144820649632</c:v>
                </c:pt>
                <c:pt idx="2">
                  <c:v>73.75008907385174</c:v>
                </c:pt>
                <c:pt idx="3">
                  <c:v>42.027226781877403</c:v>
                </c:pt>
                <c:pt idx="4">
                  <c:v>67.664490305136823</c:v>
                </c:pt>
                <c:pt idx="5">
                  <c:v>19.055859497050484</c:v>
                </c:pt>
                <c:pt idx="6">
                  <c:v>105.78074488635635</c:v>
                </c:pt>
              </c:numCache>
            </c:numRef>
          </c:val>
          <c:extLst>
            <c:ext xmlns:c16="http://schemas.microsoft.com/office/drawing/2014/chart" uri="{C3380CC4-5D6E-409C-BE32-E72D297353CC}">
              <c16:uniqueId val="{00000003-AF3C-48D5-91FA-77CC8B66CE5A}"/>
            </c:ext>
          </c:extLst>
        </c:ser>
        <c:ser>
          <c:idx val="4"/>
          <c:order val="4"/>
          <c:tx>
            <c:strRef>
              <c:f>'Cities chart'!$F$4</c:f>
              <c:strCache>
                <c:ptCount val="1"/>
                <c:pt idx="0">
                  <c:v>Savings </c:v>
                </c:pt>
              </c:strCache>
            </c:strRef>
          </c:tx>
          <c:spPr>
            <a:noFill/>
            <a:ln w="25400">
              <a:solidFill>
                <a:schemeClr val="accent1"/>
              </a:solidFill>
              <a:prstDash val="sysDot"/>
            </a:ln>
            <a:effectLst/>
          </c:spPr>
          <c:invertIfNegative val="0"/>
          <c:cat>
            <c:strRef>
              <c:f>'Cities chart'!$A$5:$A$12</c:f>
              <c:strCache>
                <c:ptCount val="7"/>
                <c:pt idx="0">
                  <c:v>City Hall</c:v>
                </c:pt>
                <c:pt idx="1">
                  <c:v>Community Center</c:v>
                </c:pt>
                <c:pt idx="2">
                  <c:v>Library*</c:v>
                </c:pt>
                <c:pt idx="3">
                  <c:v>Maintenance*</c:v>
                </c:pt>
                <c:pt idx="4">
                  <c:v>New Fire Station*</c:v>
                </c:pt>
                <c:pt idx="5">
                  <c:v>Police Processing*</c:v>
                </c:pt>
                <c:pt idx="6">
                  <c:v>Safety Building / Firehouse 1*</c:v>
                </c:pt>
              </c:strCache>
            </c:strRef>
          </c:cat>
          <c:val>
            <c:numRef>
              <c:f>'Cities chart'!$F$5:$F$12</c:f>
              <c:numCache>
                <c:formatCode>General</c:formatCode>
                <c:ptCount val="7"/>
                <c:pt idx="0">
                  <c:v>12.863108901312405</c:v>
                </c:pt>
                <c:pt idx="1">
                  <c:v>9.0547147221970476</c:v>
                </c:pt>
                <c:pt idx="2">
                  <c:v>3.9851366036384883</c:v>
                </c:pt>
                <c:pt idx="3">
                  <c:v>0.68596711155521128</c:v>
                </c:pt>
                <c:pt idx="4">
                  <c:v>1.7399744165428606</c:v>
                </c:pt>
                <c:pt idx="5">
                  <c:v>1.0469914169509815</c:v>
                </c:pt>
                <c:pt idx="6">
                  <c:v>3.2546783924522469</c:v>
                </c:pt>
              </c:numCache>
            </c:numRef>
          </c:val>
          <c:extLst>
            <c:ext xmlns:c16="http://schemas.microsoft.com/office/drawing/2014/chart" uri="{C3380CC4-5D6E-409C-BE32-E72D297353CC}">
              <c16:uniqueId val="{00000004-AF3C-48D5-91FA-77CC8B66CE5A}"/>
            </c:ext>
          </c:extLst>
        </c:ser>
        <c:dLbls>
          <c:showLegendKey val="0"/>
          <c:showVal val="0"/>
          <c:showCatName val="0"/>
          <c:showSerName val="0"/>
          <c:showPercent val="0"/>
          <c:showBubbleSize val="0"/>
        </c:dLbls>
        <c:gapWidth val="500"/>
        <c:overlap val="100"/>
        <c:axId val="527936704"/>
        <c:axId val="527933424"/>
      </c:barChart>
      <c:catAx>
        <c:axId val="10909402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1090956600"/>
        <c:crosses val="autoZero"/>
        <c:auto val="1"/>
        <c:lblAlgn val="ctr"/>
        <c:lblOffset val="100"/>
        <c:noMultiLvlLbl val="0"/>
      </c:catAx>
      <c:valAx>
        <c:axId val="1090956600"/>
        <c:scaling>
          <c:orientation val="minMax"/>
          <c:max val="1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sz="1200" b="0" i="0" u="none" strike="noStrike" kern="1200" baseline="0">
                    <a:solidFill>
                      <a:schemeClr val="tx1">
                        <a:lumMod val="65000"/>
                        <a:lumOff val="35000"/>
                      </a:schemeClr>
                    </a:solidFill>
                    <a:latin typeface="+mj-lt"/>
                    <a:ea typeface="+mn-ea"/>
                    <a:cs typeface="+mn-cs"/>
                  </a:defRPr>
                </a:pPr>
                <a:r>
                  <a:rPr lang="en-US"/>
                  <a:t>EUI (kbtu/ft2/yr)</a:t>
                </a:r>
              </a:p>
            </c:rich>
          </c:tx>
          <c:overlay val="0"/>
          <c:spPr>
            <a:noFill/>
            <a:ln>
              <a:noFill/>
            </a:ln>
            <a:effectLst/>
          </c:spPr>
          <c:txPr>
            <a:bodyPr rot="-5400000" spcFirstLastPara="1" vertOverflow="ellipsis" vert="horz" wrap="square" anchor="ctr" anchorCtr="1"/>
            <a:lstStyle/>
            <a:p>
              <a:pPr algn="ctr" rtl="0">
                <a:defRPr sz="12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crossAx val="1090940200"/>
        <c:crosses val="autoZero"/>
        <c:crossBetween val="between"/>
      </c:valAx>
      <c:valAx>
        <c:axId val="527933424"/>
        <c:scaling>
          <c:orientation val="minMax"/>
          <c:max val="160"/>
        </c:scaling>
        <c:delete val="1"/>
        <c:axPos val="r"/>
        <c:numFmt formatCode="General" sourceLinked="1"/>
        <c:majorTickMark val="out"/>
        <c:minorTickMark val="none"/>
        <c:tickLblPos val="nextTo"/>
        <c:crossAx val="527936704"/>
        <c:crosses val="max"/>
        <c:crossBetween val="between"/>
      </c:valAx>
      <c:catAx>
        <c:axId val="527936704"/>
        <c:scaling>
          <c:orientation val="minMax"/>
        </c:scaling>
        <c:delete val="1"/>
        <c:axPos val="b"/>
        <c:numFmt formatCode="General" sourceLinked="1"/>
        <c:majorTickMark val="out"/>
        <c:minorTickMark val="none"/>
        <c:tickLblPos val="nextTo"/>
        <c:crossAx val="527933424"/>
        <c:crosses val="autoZero"/>
        <c:auto val="1"/>
        <c:lblAlgn val="ctr"/>
        <c:lblOffset val="100"/>
        <c:noMultiLvlLbl val="0"/>
      </c:catAx>
      <c:spPr>
        <a:noFill/>
        <a:ln>
          <a:noFill/>
        </a:ln>
        <a:effectLst/>
      </c:spPr>
    </c:plotArea>
    <c:legend>
      <c:legendPos val="t"/>
      <c:legendEntry>
        <c:idx val="1"/>
        <c:delete val="1"/>
      </c:legendEntry>
      <c:legendEntry>
        <c:idx val="2"/>
        <c:delete val="1"/>
      </c:legendEntry>
      <c:layout>
        <c:manualLayout>
          <c:xMode val="edge"/>
          <c:yMode val="edge"/>
          <c:x val="0.10028308961379828"/>
          <c:y val="2.5575271822170429E-2"/>
          <c:w val="0.81927509061367332"/>
          <c:h val="6.6944131983502075E-2"/>
        </c:manualLayout>
      </c:layout>
      <c:overlay val="1"/>
      <c:spPr>
        <a:noFill/>
        <a:ln>
          <a:solidFill>
            <a:schemeClr val="tx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extLst/>
  </c:chart>
  <c:spPr>
    <a:noFill/>
    <a:ln w="9525" cap="flat" cmpd="sng" algn="ctr">
      <a:solidFill>
        <a:srgbClr val="E6E7E8"/>
      </a:solidFill>
      <a:round/>
    </a:ln>
    <a:effectLst/>
  </c:spPr>
  <c:txPr>
    <a:bodyPr/>
    <a:lstStyle/>
    <a:p>
      <a:pPr>
        <a:defRPr sz="1200">
          <a:latin typeface="+mj-lt"/>
        </a:defRPr>
      </a:pPr>
      <a:endParaRPr lang="en-US"/>
    </a:p>
  </c:txPr>
  <c:externalData r:id="rId4">
    <c:autoUpdate val="0"/>
  </c:externalData>
  <c:userShapes r:id="rId5"/>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[municipal_energy_summary.xlsx]fitchburg!PivotTable21</c:name>
    <c:fmtId val="2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2018 Costs ($)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extLst>
            <c:ext xmlns:c15="http://schemas.microsoft.com/office/drawing/2012/chart" uri="{CE6537A1-D6FC-4f65-9D91-7224C49458BB}"/>
          </c:extLst>
        </c:dLbl>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s>
    <c:plotArea>
      <c:layout>
        <c:manualLayout>
          <c:layoutTarget val="inner"/>
          <c:xMode val="edge"/>
          <c:yMode val="edge"/>
          <c:x val="9.2120853080568721E-2"/>
          <c:y val="0.19835434173669464"/>
          <c:w val="0.80259347024749872"/>
          <c:h val="0.71154295051353877"/>
        </c:manualLayout>
      </c:layout>
      <c:pieChart>
        <c:varyColors val="1"/>
        <c:ser>
          <c:idx val="0"/>
          <c:order val="0"/>
          <c:tx>
            <c:strRef>
              <c:f>fitchburg!$Z$4</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F0A-407D-849A-E74FB19DE1D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F0A-407D-849A-E74FB19DE1D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F0A-407D-849A-E74FB19DE1D4}"/>
              </c:ext>
            </c:extLst>
          </c:dPt>
          <c:dLbls>
            <c:dLbl>
              <c:idx val="0"/>
              <c:dLblPos val="out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F0A-407D-849A-E74FB19DE1D4}"/>
                </c:ext>
              </c:extLst>
            </c:dLbl>
            <c:dLbl>
              <c:idx val="2"/>
              <c:dLblPos val="outEnd"/>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FF0A-407D-849A-E74FB19DE1D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fitchburg!$Y$5:$Y$8</c:f>
              <c:strCache>
                <c:ptCount val="3"/>
                <c:pt idx="0">
                  <c:v>Building</c:v>
                </c:pt>
                <c:pt idx="1">
                  <c:v>Operations</c:v>
                </c:pt>
                <c:pt idx="2">
                  <c:v> Fleet</c:v>
                </c:pt>
              </c:strCache>
            </c:strRef>
          </c:cat>
          <c:val>
            <c:numRef>
              <c:f>fitchburg!$Z$5:$Z$8</c:f>
              <c:numCache>
                <c:formatCode>_("$"* #,##0_);_("$"* \(#,##0\);_("$"* "-"??_);_(@_)</c:formatCode>
                <c:ptCount val="3"/>
                <c:pt idx="0">
                  <c:v>279212.31323242188</c:v>
                </c:pt>
                <c:pt idx="1">
                  <c:v>262823.04987716675</c:v>
                </c:pt>
                <c:pt idx="2">
                  <c:v>234248.4375</c:v>
                </c:pt>
              </c:numCache>
            </c:numRef>
          </c:val>
          <c:extLst>
            <c:ext xmlns:c16="http://schemas.microsoft.com/office/drawing/2014/chart" uri="{C3380CC4-5D6E-409C-BE32-E72D297353CC}">
              <c16:uniqueId val="{00000006-FF0A-407D-849A-E74FB19DE1D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[municipal_energy_summary.xlsx]fitchburg!PivotTable20</c:name>
    <c:fmtId val="2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2018</a:t>
            </a:r>
            <a:r>
              <a:rPr lang="en-US" baseline="0"/>
              <a:t>  Carbon Dioxide Emissions </a:t>
            </a:r>
            <a:r>
              <a:rPr lang="en-US"/>
              <a:t>(CO</a:t>
            </a:r>
            <a:r>
              <a:rPr lang="en-US" baseline="-25000"/>
              <a:t>2e</a:t>
            </a:r>
            <a:r>
              <a:rPr lang="en-US"/>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s>
    <c:plotArea>
      <c:layout>
        <c:manualLayout>
          <c:layoutTarget val="inner"/>
          <c:xMode val="edge"/>
          <c:yMode val="edge"/>
          <c:x val="9.8703264876250654E-2"/>
          <c:y val="0.19543650793650791"/>
          <c:w val="0.80259347024749872"/>
          <c:h val="0.71154295051353877"/>
        </c:manualLayout>
      </c:layout>
      <c:pieChart>
        <c:varyColors val="1"/>
        <c:ser>
          <c:idx val="0"/>
          <c:order val="0"/>
          <c:tx>
            <c:strRef>
              <c:f>fitchburg!$AC$4</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5F7-4B37-82D8-B15FCFE9570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5F7-4B37-82D8-B15FCFE9570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5F7-4B37-82D8-B15FCFE9570C}"/>
              </c:ext>
            </c:extLst>
          </c:dPt>
          <c:dLbls>
            <c:dLbl>
              <c:idx val="0"/>
              <c:layout>
                <c:manualLayout>
                  <c:x val="-1.2067615552625586E-16"/>
                  <c:y val="-0.1575630252100840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5F7-4B37-82D8-B15FCFE9570C}"/>
                </c:ext>
              </c:extLst>
            </c:dLbl>
            <c:dLbl>
              <c:idx val="2"/>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5F7-4B37-82D8-B15FCFE9570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fitchburg!$AB$5:$AB$8</c:f>
              <c:strCache>
                <c:ptCount val="3"/>
                <c:pt idx="0">
                  <c:v>Building</c:v>
                </c:pt>
                <c:pt idx="1">
                  <c:v>Operations</c:v>
                </c:pt>
                <c:pt idx="2">
                  <c:v> Fleet</c:v>
                </c:pt>
              </c:strCache>
            </c:strRef>
          </c:cat>
          <c:val>
            <c:numRef>
              <c:f>fitchburg!$AC$5:$AC$8</c:f>
              <c:numCache>
                <c:formatCode>_("$"* #,##0_);_("$"* \(#,##0\);_("$"* "-"??_);_(@_)</c:formatCode>
                <c:ptCount val="3"/>
                <c:pt idx="0">
                  <c:v>2012.8846702575684</c:v>
                </c:pt>
                <c:pt idx="1">
                  <c:v>1821.6967818960547</c:v>
                </c:pt>
                <c:pt idx="2">
                  <c:v>770.03735069873994</c:v>
                </c:pt>
              </c:numCache>
            </c:numRef>
          </c:val>
          <c:extLst>
            <c:ext xmlns:c16="http://schemas.microsoft.com/office/drawing/2014/chart" uri="{C3380CC4-5D6E-409C-BE32-E72D297353CC}">
              <c16:uniqueId val="{00000006-C5F7-4B37-82D8-B15FCFE957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[municipal_energy_summary.xlsx]fitchburg!PivotTable1</c:name>
    <c:fmtId val="-1"/>
  </c:pivotSource>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2018</a:t>
            </a:r>
            <a:r>
              <a:rPr lang="en-US" sz="2400" baseline="0"/>
              <a:t> </a:t>
            </a:r>
            <a:r>
              <a:rPr lang="en-US" sz="2400"/>
              <a:t>Electricity Consumption (kWh)</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s>
    <c:plotArea>
      <c:layout/>
      <c:barChart>
        <c:barDir val="col"/>
        <c:grouping val="clustered"/>
        <c:varyColors val="0"/>
        <c:ser>
          <c:idx val="0"/>
          <c:order val="0"/>
          <c:tx>
            <c:strRef>
              <c:f>fitchburg!$H$5</c:f>
              <c:strCache>
                <c:ptCount val="1"/>
                <c:pt idx="0">
                  <c:v>Total</c:v>
                </c:pt>
              </c:strCache>
            </c:strRef>
          </c:tx>
          <c:spPr>
            <a:solidFill>
              <a:schemeClr val="accent1"/>
            </a:solidFill>
            <a:ln>
              <a:noFill/>
            </a:ln>
            <a:effectLst/>
          </c:spPr>
          <c:invertIfNegative val="0"/>
          <c:cat>
            <c:strRef>
              <c:f>fitchburg!$G$6:$G$16</c:f>
              <c:strCache>
                <c:ptCount val="10"/>
                <c:pt idx="0">
                  <c:v>Well/pumps/lifts</c:v>
                </c:pt>
                <c:pt idx="1">
                  <c:v>Library</c:v>
                </c:pt>
                <c:pt idx="2">
                  <c:v>City/Village Hall</c:v>
                </c:pt>
                <c:pt idx="3">
                  <c:v>Street lights</c:v>
                </c:pt>
                <c:pt idx="4">
                  <c:v>Fire/Police/EMS</c:v>
                </c:pt>
                <c:pt idx="5">
                  <c:v>Community center</c:v>
                </c:pt>
                <c:pt idx="6">
                  <c:v>Non-street lighting</c:v>
                </c:pt>
                <c:pt idx="7">
                  <c:v>Garage/public works</c:v>
                </c:pt>
                <c:pt idx="8">
                  <c:v>Parks and Rec</c:v>
                </c:pt>
                <c:pt idx="9">
                  <c:v>Other operation</c:v>
                </c:pt>
              </c:strCache>
            </c:strRef>
          </c:cat>
          <c:val>
            <c:numRef>
              <c:f>fitchburg!$H$6:$H$16</c:f>
              <c:numCache>
                <c:formatCode>_(* #,##0.0_);_(* \(#,##0.0\);_(* "-"??_);_(@_)</c:formatCode>
                <c:ptCount val="10"/>
                <c:pt idx="0">
                  <c:v>1572247</c:v>
                </c:pt>
                <c:pt idx="1">
                  <c:v>809193</c:v>
                </c:pt>
                <c:pt idx="2">
                  <c:v>753097</c:v>
                </c:pt>
                <c:pt idx="3">
                  <c:v>559012</c:v>
                </c:pt>
                <c:pt idx="4">
                  <c:v>339909</c:v>
                </c:pt>
                <c:pt idx="5">
                  <c:v>167400</c:v>
                </c:pt>
                <c:pt idx="6">
                  <c:v>139049</c:v>
                </c:pt>
                <c:pt idx="7">
                  <c:v>106295</c:v>
                </c:pt>
                <c:pt idx="8">
                  <c:v>58840</c:v>
                </c:pt>
                <c:pt idx="9">
                  <c:v>36965</c:v>
                </c:pt>
              </c:numCache>
            </c:numRef>
          </c:val>
          <c:extLst>
            <c:ext xmlns:c16="http://schemas.microsoft.com/office/drawing/2014/chart" uri="{C3380CC4-5D6E-409C-BE32-E72D297353CC}">
              <c16:uniqueId val="{00000000-3D34-4496-B932-F26D47E5BFFA}"/>
            </c:ext>
          </c:extLst>
        </c:ser>
        <c:dLbls>
          <c:showLegendKey val="0"/>
          <c:showVal val="0"/>
          <c:showCatName val="0"/>
          <c:showSerName val="0"/>
          <c:showPercent val="0"/>
          <c:showBubbleSize val="0"/>
        </c:dLbls>
        <c:gapWidth val="182"/>
        <c:axId val="877537080"/>
        <c:axId val="877538064"/>
      </c:barChart>
      <c:catAx>
        <c:axId val="877537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538064"/>
        <c:crosses val="autoZero"/>
        <c:auto val="1"/>
        <c:lblAlgn val="ctr"/>
        <c:lblOffset val="100"/>
        <c:noMultiLvlLbl val="0"/>
      </c:catAx>
      <c:valAx>
        <c:axId val="8775380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Electricity (kWh)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775370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[municipal_energy_summary.xlsx]fitchburg!PivotTable2</c:name>
    <c:fmtId val="17"/>
  </c:pivotSource>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2018 Natural Gas Consumption (</a:t>
            </a:r>
            <a:r>
              <a:rPr lang="en-US" sz="2400" err="1"/>
              <a:t>therms</a:t>
            </a:r>
            <a:r>
              <a:rPr lang="en-US" sz="2400"/>
              <a:t>)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s>
    <c:plotArea>
      <c:layout/>
      <c:barChart>
        <c:barDir val="col"/>
        <c:grouping val="clustered"/>
        <c:varyColors val="0"/>
        <c:ser>
          <c:idx val="0"/>
          <c:order val="0"/>
          <c:tx>
            <c:strRef>
              <c:f>fitchburg!$L$5</c:f>
              <c:strCache>
                <c:ptCount val="1"/>
                <c:pt idx="0">
                  <c:v>Total</c:v>
                </c:pt>
              </c:strCache>
            </c:strRef>
          </c:tx>
          <c:spPr>
            <a:solidFill>
              <a:schemeClr val="accent2">
                <a:lumMod val="75000"/>
              </a:schemeClr>
            </a:solidFill>
            <a:ln>
              <a:noFill/>
            </a:ln>
            <a:effectLst/>
          </c:spPr>
          <c:invertIfNegative val="0"/>
          <c:cat>
            <c:strRef>
              <c:f>fitchburg!$K$6:$K$12</c:f>
              <c:strCache>
                <c:ptCount val="6"/>
                <c:pt idx="0">
                  <c:v>City/Village Hall</c:v>
                </c:pt>
                <c:pt idx="1">
                  <c:v>Garage/public works</c:v>
                </c:pt>
                <c:pt idx="2">
                  <c:v>Fire/Police/EMS</c:v>
                </c:pt>
                <c:pt idx="3">
                  <c:v>Community Center</c:v>
                </c:pt>
                <c:pt idx="4">
                  <c:v>Parks and Rec</c:v>
                </c:pt>
                <c:pt idx="5">
                  <c:v>Library</c:v>
                </c:pt>
              </c:strCache>
            </c:strRef>
          </c:cat>
          <c:val>
            <c:numRef>
              <c:f>fitchburg!$L$6:$L$12</c:f>
              <c:numCache>
                <c:formatCode>_(* #,##0.0_);_(* \(#,##0.0\);_(* "-"??_);_(@_)</c:formatCode>
                <c:ptCount val="6"/>
                <c:pt idx="0">
                  <c:v>26878</c:v>
                </c:pt>
                <c:pt idx="1">
                  <c:v>18559</c:v>
                </c:pt>
                <c:pt idx="2">
                  <c:v>16369</c:v>
                </c:pt>
                <c:pt idx="3">
                  <c:v>6839</c:v>
                </c:pt>
                <c:pt idx="4">
                  <c:v>1772</c:v>
                </c:pt>
                <c:pt idx="5">
                  <c:v>274</c:v>
                </c:pt>
              </c:numCache>
            </c:numRef>
          </c:val>
          <c:extLst>
            <c:ext xmlns:c16="http://schemas.microsoft.com/office/drawing/2014/chart" uri="{C3380CC4-5D6E-409C-BE32-E72D297353CC}">
              <c16:uniqueId val="{00000000-2B4B-41B7-A279-A1FEE49AB76F}"/>
            </c:ext>
          </c:extLst>
        </c:ser>
        <c:dLbls>
          <c:showLegendKey val="0"/>
          <c:showVal val="0"/>
          <c:showCatName val="0"/>
          <c:showSerName val="0"/>
          <c:showPercent val="0"/>
          <c:showBubbleSize val="0"/>
        </c:dLbls>
        <c:gapWidth val="182"/>
        <c:axId val="886266576"/>
        <c:axId val="886267888"/>
      </c:barChart>
      <c:catAx>
        <c:axId val="886266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6267888"/>
        <c:crosses val="autoZero"/>
        <c:auto val="1"/>
        <c:lblAlgn val="ctr"/>
        <c:lblOffset val="100"/>
        <c:noMultiLvlLbl val="0"/>
      </c:catAx>
      <c:valAx>
        <c:axId val="886267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Therms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6266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pivotSource>
    <c:name>[municipal_energy_summary.xlsx]fitchburg!PivotTable3</c:name>
    <c:fmtId val="-1"/>
  </c:pivotSource>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2018 Carbon impact (CO2e)</a:t>
            </a:r>
          </a:p>
        </c:rich>
      </c:tx>
      <c:layout>
        <c:manualLayout>
          <c:xMode val="edge"/>
          <c:yMode val="edge"/>
          <c:x val="0.36424653357724224"/>
          <c:y val="6.7075445456313916E-4"/>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2"/>
          </a:solidFill>
          <a:ln>
            <a:noFill/>
          </a:ln>
          <a:effectLst/>
        </c:spPr>
        <c:marker>
          <c:symbol val="none"/>
        </c:marker>
      </c:pivotFmt>
      <c:pivotFmt>
        <c:idx val="1"/>
        <c:spPr>
          <a:solidFill>
            <a:schemeClr val="accent2"/>
          </a:solidFill>
          <a:ln>
            <a:noFill/>
          </a:ln>
          <a:effectLst/>
        </c:spPr>
        <c:marker>
          <c:symbol val="none"/>
        </c:marker>
      </c:pivotFmt>
      <c:pivotFmt>
        <c:idx val="2"/>
        <c:spPr>
          <a:solidFill>
            <a:schemeClr val="accent2"/>
          </a:solidFill>
          <a:ln>
            <a:noFill/>
          </a:ln>
          <a:effectLst/>
        </c:spPr>
        <c:marker>
          <c:symbol val="none"/>
        </c:marker>
      </c:pivotFmt>
      <c:pivotFmt>
        <c:idx val="3"/>
        <c:spPr>
          <a:solidFill>
            <a:schemeClr val="accent2"/>
          </a:solidFill>
          <a:ln>
            <a:noFill/>
          </a:ln>
          <a:effectLst/>
        </c:spPr>
        <c:marker>
          <c:symbol val="none"/>
        </c:marker>
      </c:pivotFmt>
      <c:pivotFmt>
        <c:idx val="4"/>
        <c:spPr>
          <a:solidFill>
            <a:schemeClr val="accent2"/>
          </a:solidFill>
          <a:ln>
            <a:noFill/>
          </a:ln>
          <a:effectLst/>
        </c:spPr>
        <c:marker>
          <c:symbol val="none"/>
        </c:marker>
      </c:pivotFmt>
    </c:pivotFmts>
    <c:plotArea>
      <c:layout/>
      <c:barChart>
        <c:barDir val="col"/>
        <c:grouping val="clustered"/>
        <c:varyColors val="0"/>
        <c:ser>
          <c:idx val="0"/>
          <c:order val="0"/>
          <c:tx>
            <c:strRef>
              <c:f>fitchburg!$O$5</c:f>
              <c:strCache>
                <c:ptCount val="1"/>
                <c:pt idx="0">
                  <c:v>Total</c:v>
                </c:pt>
              </c:strCache>
            </c:strRef>
          </c:tx>
          <c:spPr>
            <a:solidFill>
              <a:schemeClr val="accent4">
                <a:lumMod val="50000"/>
              </a:schemeClr>
            </a:solidFill>
            <a:ln>
              <a:noFill/>
            </a:ln>
            <a:effectLst/>
          </c:spPr>
          <c:invertIfNegative val="0"/>
          <c:cat>
            <c:strRef>
              <c:f>fitchburg!$N$6:$N$17</c:f>
              <c:strCache>
                <c:ptCount val="11"/>
                <c:pt idx="0">
                  <c:v>Well/pumps/lifts</c:v>
                </c:pt>
                <c:pt idx="1">
                  <c:v>Fleet</c:v>
                </c:pt>
                <c:pt idx="2">
                  <c:v>City/Village Hall</c:v>
                </c:pt>
                <c:pt idx="3">
                  <c:v>Library</c:v>
                </c:pt>
                <c:pt idx="4">
                  <c:v>Street lights</c:v>
                </c:pt>
                <c:pt idx="5">
                  <c:v>Fire/Police/EMS</c:v>
                </c:pt>
                <c:pt idx="6">
                  <c:v>Garage/public works</c:v>
                </c:pt>
                <c:pt idx="7">
                  <c:v>Community/senior Center</c:v>
                </c:pt>
                <c:pt idx="8">
                  <c:v>Non-street lighting</c:v>
                </c:pt>
                <c:pt idx="9">
                  <c:v>Parks and Rec</c:v>
                </c:pt>
                <c:pt idx="10">
                  <c:v>Other operation</c:v>
                </c:pt>
              </c:strCache>
            </c:strRef>
          </c:cat>
          <c:val>
            <c:numRef>
              <c:f>fitchburg!$O$6:$O$17</c:f>
              <c:numCache>
                <c:formatCode>_(* #,##0.0_);_(* \(#,##0.0\);_(* "-"??_);_(@_)</c:formatCode>
                <c:ptCount val="11"/>
                <c:pt idx="0">
                  <c:v>1197.3934506177902</c:v>
                </c:pt>
                <c:pt idx="1">
                  <c:v>770.03735069873994</c:v>
                </c:pt>
                <c:pt idx="2">
                  <c:v>716.306884765625</c:v>
                </c:pt>
                <c:pt idx="3">
                  <c:v>617.7213134765625</c:v>
                </c:pt>
                <c:pt idx="4">
                  <c:v>425.73291039466858</c:v>
                </c:pt>
                <c:pt idx="5">
                  <c:v>345.81218168139458</c:v>
                </c:pt>
                <c:pt idx="6">
                  <c:v>179.52837789058685</c:v>
                </c:pt>
                <c:pt idx="7">
                  <c:v>163.81401062011719</c:v>
                </c:pt>
                <c:pt idx="8">
                  <c:v>105.89707723259926</c:v>
                </c:pt>
                <c:pt idx="9">
                  <c:v>54.223404310643673</c:v>
                </c:pt>
                <c:pt idx="10">
                  <c:v>28.151841163635254</c:v>
                </c:pt>
              </c:numCache>
            </c:numRef>
          </c:val>
          <c:extLst>
            <c:ext xmlns:c16="http://schemas.microsoft.com/office/drawing/2014/chart" uri="{C3380CC4-5D6E-409C-BE32-E72D297353CC}">
              <c16:uniqueId val="{00000000-5FB0-44D8-A054-08220A6920BF}"/>
            </c:ext>
          </c:extLst>
        </c:ser>
        <c:dLbls>
          <c:showLegendKey val="0"/>
          <c:showVal val="0"/>
          <c:showCatName val="0"/>
          <c:showSerName val="0"/>
          <c:showPercent val="0"/>
          <c:showBubbleSize val="0"/>
        </c:dLbls>
        <c:gapWidth val="182"/>
        <c:axId val="882558312"/>
        <c:axId val="882548800"/>
      </c:barChart>
      <c:catAx>
        <c:axId val="882558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2548800"/>
        <c:crosses val="autoZero"/>
        <c:auto val="1"/>
        <c:lblAlgn val="ctr"/>
        <c:lblOffset val="100"/>
        <c:noMultiLvlLbl val="0"/>
      </c:catAx>
      <c:valAx>
        <c:axId val="882548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Carbon equivalent (CO2e)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825583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2018 Building energy consumption</a:t>
            </a:r>
          </a:p>
        </c:rich>
      </c:tx>
      <c:layout>
        <c:manualLayout>
          <c:xMode val="edge"/>
          <c:yMode val="edge"/>
          <c:x val="0.2949683653969411"/>
          <c:y val="1.8377942529561764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city_overview!$B$15</c:f>
              <c:strCache>
                <c:ptCount val="1"/>
                <c:pt idx="0">
                  <c:v> Total kWh  </c:v>
                </c:pt>
              </c:strCache>
            </c:strRef>
          </c:tx>
          <c:spPr>
            <a:solidFill>
              <a:schemeClr val="accent1"/>
            </a:solidFill>
            <a:ln>
              <a:noFill/>
            </a:ln>
            <a:effectLst/>
          </c:spPr>
          <c:invertIfNegative val="0"/>
          <c:cat>
            <c:strRef>
              <c:f>city_overview!$A$16:$A$35</c:f>
              <c:strCache>
                <c:ptCount val="19"/>
                <c:pt idx="0">
                  <c:v>Fitchburg</c:v>
                </c:pt>
                <c:pt idx="3">
                  <c:v>Marshall</c:v>
                </c:pt>
                <c:pt idx="6">
                  <c:v>Middleton</c:v>
                </c:pt>
                <c:pt idx="9">
                  <c:v>Monona</c:v>
                </c:pt>
                <c:pt idx="12">
                  <c:v>Stoughton</c:v>
                </c:pt>
                <c:pt idx="15">
                  <c:v>Sun Prairie</c:v>
                </c:pt>
                <c:pt idx="18">
                  <c:v>Waunakee</c:v>
                </c:pt>
              </c:strCache>
            </c:strRef>
          </c:cat>
          <c:val>
            <c:numRef>
              <c:f>city_overview!$B$16:$B$35</c:f>
              <c:numCache>
                <c:formatCode>General</c:formatCode>
                <c:ptCount val="20"/>
                <c:pt idx="0" formatCode="_(* #,##0_);_(* \(#,##0\);_(* &quot;-&quot;??_);_(@_)">
                  <c:v>2162372</c:v>
                </c:pt>
                <c:pt idx="3" formatCode="_(* #,##0_);_(* \(#,##0\);_(* &quot;-&quot;??_);_(@_)">
                  <c:v>311386</c:v>
                </c:pt>
                <c:pt idx="6" formatCode="_(* #,##0_);_(* \(#,##0\);_(* &quot;-&quot;??_);_(@_)">
                  <c:v>1876800</c:v>
                </c:pt>
                <c:pt idx="9" formatCode="_(* #,##0_);_(* \(#,##0\);_(* &quot;-&quot;??_);_(@_)">
                  <c:v>576010</c:v>
                </c:pt>
                <c:pt idx="12" formatCode="_(* #,##0_);_(* \(#,##0\);_(* &quot;-&quot;??_);_(@_)">
                  <c:v>940234</c:v>
                </c:pt>
                <c:pt idx="15" formatCode="_(* #,##0_);_(* \(#,##0\);_(* &quot;-&quot;??_);_(@_)">
                  <c:v>2118851.451171875</c:v>
                </c:pt>
                <c:pt idx="18" formatCode="_(* #,##0_);_(* \(#,##0\);_(* &quot;-&quot;??_);_(@_)">
                  <c:v>1230908</c:v>
                </c:pt>
              </c:numCache>
            </c:numRef>
          </c:val>
          <c:extLst>
            <c:ext xmlns:c16="http://schemas.microsoft.com/office/drawing/2014/chart" uri="{C3380CC4-5D6E-409C-BE32-E72D297353CC}">
              <c16:uniqueId val="{00000000-0672-4BD2-B15F-574B0B246486}"/>
            </c:ext>
          </c:extLst>
        </c:ser>
        <c:dLbls>
          <c:showLegendKey val="0"/>
          <c:showVal val="0"/>
          <c:showCatName val="0"/>
          <c:showSerName val="0"/>
          <c:showPercent val="0"/>
          <c:showBubbleSize val="0"/>
        </c:dLbls>
        <c:gapWidth val="30"/>
        <c:overlap val="50"/>
        <c:axId val="1488821183"/>
        <c:axId val="1488758575"/>
      </c:barChart>
      <c:barChart>
        <c:barDir val="col"/>
        <c:grouping val="clustered"/>
        <c:varyColors val="0"/>
        <c:ser>
          <c:idx val="1"/>
          <c:order val="1"/>
          <c:tx>
            <c:v>Total therms</c:v>
          </c:tx>
          <c:spPr>
            <a:solidFill>
              <a:schemeClr val="accent2">
                <a:lumMod val="75000"/>
              </a:schemeClr>
            </a:solidFill>
            <a:ln>
              <a:noFill/>
            </a:ln>
            <a:effectLst/>
          </c:spPr>
          <c:invertIfNegative val="0"/>
          <c:cat>
            <c:strRef>
              <c:f>city_overview!$A$16:$A$35</c:f>
              <c:strCache>
                <c:ptCount val="19"/>
                <c:pt idx="0">
                  <c:v>Fitchburg</c:v>
                </c:pt>
                <c:pt idx="3">
                  <c:v>Marshall</c:v>
                </c:pt>
                <c:pt idx="6">
                  <c:v>Middleton</c:v>
                </c:pt>
                <c:pt idx="9">
                  <c:v>Monona</c:v>
                </c:pt>
                <c:pt idx="12">
                  <c:v>Stoughton</c:v>
                </c:pt>
                <c:pt idx="15">
                  <c:v>Sun Prairie</c:v>
                </c:pt>
                <c:pt idx="18">
                  <c:v>Waunakee</c:v>
                </c:pt>
              </c:strCache>
            </c:strRef>
          </c:cat>
          <c:val>
            <c:numRef>
              <c:f>city_overview!$C$16:$C$35</c:f>
              <c:numCache>
                <c:formatCode>_(* #,##0_);_(* \(#,##0\);_(* "-"??_);_(@_)</c:formatCode>
                <c:ptCount val="20"/>
                <c:pt idx="1">
                  <c:v>68919</c:v>
                </c:pt>
                <c:pt idx="4">
                  <c:v>18816</c:v>
                </c:pt>
                <c:pt idx="7">
                  <c:v>94446</c:v>
                </c:pt>
                <c:pt idx="10">
                  <c:v>55791</c:v>
                </c:pt>
                <c:pt idx="13">
                  <c:v>83567</c:v>
                </c:pt>
                <c:pt idx="16">
                  <c:v>114173</c:v>
                </c:pt>
                <c:pt idx="19">
                  <c:v>79690</c:v>
                </c:pt>
              </c:numCache>
            </c:numRef>
          </c:val>
          <c:extLst>
            <c:ext xmlns:c16="http://schemas.microsoft.com/office/drawing/2014/chart" uri="{C3380CC4-5D6E-409C-BE32-E72D297353CC}">
              <c16:uniqueId val="{00000001-0672-4BD2-B15F-574B0B246486}"/>
            </c:ext>
          </c:extLst>
        </c:ser>
        <c:dLbls>
          <c:showLegendKey val="0"/>
          <c:showVal val="0"/>
          <c:showCatName val="0"/>
          <c:showSerName val="0"/>
          <c:showPercent val="0"/>
          <c:showBubbleSize val="0"/>
        </c:dLbls>
        <c:gapWidth val="30"/>
        <c:overlap val="50"/>
        <c:axId val="1481459103"/>
        <c:axId val="1488749839"/>
      </c:barChart>
      <c:catAx>
        <c:axId val="1488821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88758575"/>
        <c:crosses val="autoZero"/>
        <c:auto val="1"/>
        <c:lblAlgn val="ctr"/>
        <c:lblOffset val="100"/>
        <c:noMultiLvlLbl val="0"/>
      </c:catAx>
      <c:valAx>
        <c:axId val="148875857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Electricity consumption (kWh)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88821183"/>
        <c:crosses val="autoZero"/>
        <c:crossBetween val="between"/>
      </c:valAx>
      <c:valAx>
        <c:axId val="1488749839"/>
        <c:scaling>
          <c:orientation val="minMax"/>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Natural gas consumption (therms)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81459103"/>
        <c:crosses val="max"/>
        <c:crossBetween val="between"/>
      </c:valAx>
      <c:catAx>
        <c:axId val="1481459103"/>
        <c:scaling>
          <c:orientation val="minMax"/>
        </c:scaling>
        <c:delete val="1"/>
        <c:axPos val="b"/>
        <c:numFmt formatCode="General" sourceLinked="1"/>
        <c:majorTickMark val="out"/>
        <c:minorTickMark val="none"/>
        <c:tickLblPos val="nextTo"/>
        <c:crossAx val="14887498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pivotSource>
    <c:name>[municipal_energy_summary.xlsx]city_overview!PivotTable3</c:name>
    <c:fmtId val="10"/>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City / Village</a:t>
            </a:r>
            <a:r>
              <a:rPr lang="en-US" baseline="0"/>
              <a:t> Hall Comparison (EUI)</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3"/>
          </a:solidFill>
          <a:ln>
            <a:noFill/>
          </a:ln>
          <a:effectLst/>
        </c:spPr>
        <c:marker>
          <c:symbol val="none"/>
        </c:marker>
      </c:pivotFmt>
      <c:pivotFmt>
        <c:idx val="1"/>
        <c:spPr>
          <a:solidFill>
            <a:schemeClr val="accent3"/>
          </a:solidFill>
          <a:ln>
            <a:noFill/>
          </a:ln>
          <a:effectLst/>
        </c:spPr>
        <c:marker>
          <c:symbol val="none"/>
        </c:marker>
      </c:pivotFmt>
      <c:pivotFmt>
        <c:idx val="2"/>
        <c:spPr>
          <a:solidFill>
            <a:schemeClr val="accent3"/>
          </a:solidFill>
          <a:ln>
            <a:noFill/>
          </a:ln>
          <a:effectLst/>
        </c:spPr>
        <c:marker>
          <c:symbol val="none"/>
        </c:marker>
      </c:pivotFmt>
    </c:pivotFmts>
    <c:plotArea>
      <c:layout/>
      <c:barChart>
        <c:barDir val="col"/>
        <c:grouping val="clustered"/>
        <c:varyColors val="0"/>
        <c:ser>
          <c:idx val="0"/>
          <c:order val="0"/>
          <c:tx>
            <c:strRef>
              <c:f>city_overview!$J$5</c:f>
              <c:strCache>
                <c:ptCount val="1"/>
                <c:pt idx="0">
                  <c:v>Total</c:v>
                </c:pt>
              </c:strCache>
            </c:strRef>
          </c:tx>
          <c:spPr>
            <a:solidFill>
              <a:schemeClr val="accent3"/>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0-00DE-4D10-B7C5-6E1FAA8EB409}"/>
              </c:ext>
            </c:extLst>
          </c:dPt>
          <c:cat>
            <c:strRef>
              <c:f>city_overview!$I$6:$I$13</c:f>
              <c:strCache>
                <c:ptCount val="7"/>
                <c:pt idx="0">
                  <c:v>Stoughton</c:v>
                </c:pt>
                <c:pt idx="1">
                  <c:v>Fitchburg</c:v>
                </c:pt>
                <c:pt idx="2">
                  <c:v>Marshall</c:v>
                </c:pt>
                <c:pt idx="3">
                  <c:v>Monona</c:v>
                </c:pt>
                <c:pt idx="4">
                  <c:v>Sun Prairie</c:v>
                </c:pt>
                <c:pt idx="5">
                  <c:v>Middleton</c:v>
                </c:pt>
                <c:pt idx="6">
                  <c:v>Waunakee</c:v>
                </c:pt>
              </c:strCache>
            </c:strRef>
          </c:cat>
          <c:val>
            <c:numRef>
              <c:f>city_overview!$J$6:$J$13</c:f>
              <c:numCache>
                <c:formatCode>General</c:formatCode>
                <c:ptCount val="7"/>
                <c:pt idx="0">
                  <c:v>120.366455078125</c:v>
                </c:pt>
                <c:pt idx="1">
                  <c:v>112.723876953125</c:v>
                </c:pt>
                <c:pt idx="2">
                  <c:v>99.127586364746094</c:v>
                </c:pt>
                <c:pt idx="3">
                  <c:v>94.864532470703125</c:v>
                </c:pt>
                <c:pt idx="4">
                  <c:v>74.038337707519531</c:v>
                </c:pt>
                <c:pt idx="5">
                  <c:v>54.880107879638672</c:v>
                </c:pt>
                <c:pt idx="6">
                  <c:v>51.05328369140625</c:v>
                </c:pt>
              </c:numCache>
            </c:numRef>
          </c:val>
          <c:extLst>
            <c:ext xmlns:c16="http://schemas.microsoft.com/office/drawing/2014/chart" uri="{C3380CC4-5D6E-409C-BE32-E72D297353CC}">
              <c16:uniqueId val="{00000000-7C95-4D87-9AA3-6A26ED43BC4A}"/>
            </c:ext>
          </c:extLst>
        </c:ser>
        <c:dLbls>
          <c:showLegendKey val="0"/>
          <c:showVal val="0"/>
          <c:showCatName val="0"/>
          <c:showSerName val="0"/>
          <c:showPercent val="0"/>
          <c:showBubbleSize val="0"/>
        </c:dLbls>
        <c:gapWidth val="219"/>
        <c:overlap val="-27"/>
        <c:axId val="840758576"/>
        <c:axId val="840754968"/>
      </c:barChart>
      <c:catAx>
        <c:axId val="84075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840754968"/>
        <c:crosses val="autoZero"/>
        <c:auto val="1"/>
        <c:lblAlgn val="ctr"/>
        <c:lblOffset val="100"/>
        <c:noMultiLvlLbl val="0"/>
      </c:catAx>
      <c:valAx>
        <c:axId val="840754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EUI (kBtu/SF)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0758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[municipal_energy_summary.xlsx]city_overview!PivotTable4</c:name>
    <c:fmtId val="26"/>
  </c:pivotSource>
  <c:chart>
    <c:title>
      <c:tx>
        <c:strRef>
          <c:f>city_overview!$O$2</c:f>
          <c:strCache>
            <c:ptCount val="1"/>
            <c:pt idx="0">
              <c:v>Street lights</c:v>
            </c:pt>
          </c:strCache>
        </c:strRef>
      </c:tx>
      <c:layout>
        <c:manualLayout>
          <c:xMode val="edge"/>
          <c:yMode val="edge"/>
          <c:x val="0.44851009830859667"/>
          <c:y val="3.344375909626446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s>
    <c:plotArea>
      <c:layout>
        <c:manualLayout>
          <c:layoutTarget val="inner"/>
          <c:xMode val="edge"/>
          <c:yMode val="edge"/>
          <c:x val="0.12980154466038302"/>
          <c:y val="0.10046196647624327"/>
          <c:w val="0.84611055398379753"/>
          <c:h val="0.79568329653574654"/>
        </c:manualLayout>
      </c:layout>
      <c:barChart>
        <c:barDir val="col"/>
        <c:grouping val="clustered"/>
        <c:varyColors val="0"/>
        <c:ser>
          <c:idx val="0"/>
          <c:order val="0"/>
          <c:tx>
            <c:strRef>
              <c:f>city_overview!$O$5</c:f>
              <c:strCache>
                <c:ptCount val="1"/>
                <c:pt idx="0">
                  <c:v>Total</c:v>
                </c:pt>
              </c:strCache>
            </c:strRef>
          </c:tx>
          <c:spPr>
            <a:solidFill>
              <a:schemeClr val="accent3">
                <a:lumMod val="60000"/>
                <a:lumOff val="40000"/>
              </a:schemeClr>
            </a:solidFill>
            <a:ln>
              <a:noFill/>
            </a:ln>
            <a:effectLst/>
          </c:spPr>
          <c:invertIfNegative val="0"/>
          <c:dPt>
            <c:idx val="3"/>
            <c:invertIfNegative val="0"/>
            <c:bubble3D val="0"/>
            <c:spPr>
              <a:solidFill>
                <a:srgbClr val="FFC000"/>
              </a:solidFill>
              <a:ln>
                <a:noFill/>
              </a:ln>
              <a:effectLst/>
            </c:spPr>
            <c:extLst>
              <c:ext xmlns:c16="http://schemas.microsoft.com/office/drawing/2014/chart" uri="{C3380CC4-5D6E-409C-BE32-E72D297353CC}">
                <c16:uniqueId val="{00000000-4C0A-4C1E-9C93-F0D92043DB25}"/>
              </c:ext>
            </c:extLst>
          </c:dPt>
          <c:cat>
            <c:strRef>
              <c:f>city_overview!$O$2</c:f>
              <c:strCache>
                <c:ptCount val="6"/>
                <c:pt idx="0">
                  <c:v>Sun Prairie</c:v>
                </c:pt>
                <c:pt idx="1">
                  <c:v>Monona</c:v>
                </c:pt>
                <c:pt idx="2">
                  <c:v>Middleton</c:v>
                </c:pt>
                <c:pt idx="3">
                  <c:v>Fitchburg</c:v>
                </c:pt>
                <c:pt idx="4">
                  <c:v>Waunakee</c:v>
                </c:pt>
                <c:pt idx="5">
                  <c:v>Marshall</c:v>
                </c:pt>
              </c:strCache>
            </c:strRef>
          </c:cat>
          <c:val>
            <c:numRef>
              <c:f>city_overview!$O$2</c:f>
              <c:numCache>
                <c:formatCode>_(* #,##0_);_(* \(#,##0\);_(* "-"??_);_(@_)</c:formatCode>
                <c:ptCount val="6"/>
                <c:pt idx="0">
                  <c:v>2053880</c:v>
                </c:pt>
                <c:pt idx="1">
                  <c:v>694670</c:v>
                </c:pt>
                <c:pt idx="2">
                  <c:v>626558</c:v>
                </c:pt>
                <c:pt idx="3">
                  <c:v>559012</c:v>
                </c:pt>
                <c:pt idx="4">
                  <c:v>524173</c:v>
                </c:pt>
                <c:pt idx="5">
                  <c:v>70085</c:v>
                </c:pt>
              </c:numCache>
            </c:numRef>
          </c:val>
          <c:extLst>
            <c:ext xmlns:c16="http://schemas.microsoft.com/office/drawing/2014/chart" uri="{C3380CC4-5D6E-409C-BE32-E72D297353CC}">
              <c16:uniqueId val="{00000000-0159-432A-A46A-BE55C350E398}"/>
            </c:ext>
          </c:extLst>
        </c:ser>
        <c:dLbls>
          <c:showLegendKey val="0"/>
          <c:showVal val="0"/>
          <c:showCatName val="0"/>
          <c:showSerName val="0"/>
          <c:showPercent val="0"/>
          <c:showBubbleSize val="0"/>
        </c:dLbls>
        <c:gapWidth val="219"/>
        <c:overlap val="-27"/>
        <c:axId val="649140704"/>
        <c:axId val="649144312"/>
      </c:barChart>
      <c:catAx>
        <c:axId val="64914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144312"/>
        <c:crosses val="autoZero"/>
        <c:auto val="1"/>
        <c:lblAlgn val="ctr"/>
        <c:lblOffset val="100"/>
        <c:noMultiLvlLbl val="0"/>
      </c:catAx>
      <c:valAx>
        <c:axId val="649144312"/>
        <c:scaling>
          <c:orientation val="minMax"/>
          <c:max val="2200000"/>
          <c:min val="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9140704"/>
        <c:crosses val="autoZero"/>
        <c:crossBetween val="between"/>
        <c:majorUnit val="4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fitchburg!$B$86:$C$119</cx:f>
        <cx:lvl ptCount="34">
          <cx:pt idx="0">City Hall</cx:pt>
          <cx:pt idx="1">Community Center</cx:pt>
          <cx:pt idx="2">Safety Building / Firehouse 1</cx:pt>
          <cx:pt idx="3">Police Processing</cx:pt>
          <cx:pt idx="4">New Fire Station</cx:pt>
          <cx:pt idx="5">Fire Pump</cx:pt>
          <cx:pt idx="6">Fleet</cx:pt>
          <cx:pt idx="7">Storage Shed / Garage</cx:pt>
          <cx:pt idx="8">Public Works Department</cx:pt>
          <cx:pt idx="9">Maintenance</cx:pt>
          <cx:pt idx="10">Library</cx:pt>
          <cx:pt idx="11">Traff</cx:pt>
          <cx:pt idx="12">Signal Light</cx:pt>
          <cx:pt idx="13">Sign</cx:pt>
          <cx:pt idx="14">Path</cx:pt>
          <cx:pt idx="15">Opass</cx:pt>
          <cx:pt idx="16">Lites</cx:pt>
          <cx:pt idx="17">Lights For Bike Path</cx:pt>
          <cx:pt idx="18">Seaso</cx:pt>
          <cx:pt idx="19">Cabinet 2</cx:pt>
          <cx:pt idx="20">Cabinet 1</cx:pt>
          <cx:pt idx="21">Wildwood South Park</cx:pt>
          <cx:pt idx="22">Tower Hill Pk Shelter</cx:pt>
          <cx:pt idx="23">Shltr</cx:pt>
          <cx:pt idx="24">Quarry Ridge Park</cx:pt>
          <cx:pt idx="25">Parks Department</cx:pt>
          <cx:pt idx="26">Multipurpose Bldg W/Shelter</cx:pt>
          <cx:pt idx="27">Mckee Park Shelter</cx:pt>
          <cx:pt idx="28">Greenfield Park Facility</cx:pt>
          <cx:pt idx="29">Street Lights Sl-3</cx:pt>
          <cx:pt idx="30">Street Lights Sl-2</cx:pt>
          <cx:pt idx="31">Street Lights Sl-1</cx:pt>
          <cx:pt idx="32">Well</cx:pt>
          <cx:pt idx="33">Pump House</cx:pt>
        </cx:lvl>
        <cx:lvl ptCount="34">
          <cx:pt idx="0">City/Village Hall</cx:pt>
          <cx:pt idx="1">Community/senior Center</cx:pt>
          <cx:pt idx="2">Fire/Police/EMS</cx:pt>
          <cx:pt idx="3">Fire/Police/EMS</cx:pt>
          <cx:pt idx="4">Fire/Police/EMS</cx:pt>
          <cx:pt idx="5">Fire/Police/EMS</cx:pt>
          <cx:pt idx="6">Fleet</cx:pt>
          <cx:pt idx="7">Garage/public works</cx:pt>
          <cx:pt idx="8">Garage/public works</cx:pt>
          <cx:pt idx="9">Garage/public works</cx:pt>
          <cx:pt idx="10">Library</cx:pt>
          <cx:pt idx="11">Non-street lighting</cx:pt>
          <cx:pt idx="12">Non-street lighting</cx:pt>
          <cx:pt idx="13">Non-street lighting</cx:pt>
          <cx:pt idx="14">Non-street lighting</cx:pt>
          <cx:pt idx="15">Non-street lighting</cx:pt>
          <cx:pt idx="16">Non-street lighting</cx:pt>
          <cx:pt idx="17">Non-street lighting</cx:pt>
          <cx:pt idx="18">Other operation</cx:pt>
          <cx:pt idx="19">Other operation</cx:pt>
          <cx:pt idx="20">Other operation</cx:pt>
          <cx:pt idx="21">Parks and Rec</cx:pt>
          <cx:pt idx="22">Parks and Rec</cx:pt>
          <cx:pt idx="23">Parks and Rec</cx:pt>
          <cx:pt idx="24">Parks and Rec</cx:pt>
          <cx:pt idx="25">Parks and Rec</cx:pt>
          <cx:pt idx="26">Parks and Rec</cx:pt>
          <cx:pt idx="27">Parks and Rec</cx:pt>
          <cx:pt idx="28">Parks and Rec</cx:pt>
          <cx:pt idx="29">Street lights</cx:pt>
          <cx:pt idx="30">Street lights</cx:pt>
          <cx:pt idx="31">Street lights</cx:pt>
          <cx:pt idx="32">Well/pumps/lifts</cx:pt>
          <cx:pt idx="33">Well/pumps/lifts</cx:pt>
        </cx:lvl>
      </cx:strDim>
      <cx:numDim type="size">
        <cx:f>fitchburg!$D$86:$D$119</cx:f>
        <cx:lvl ptCount="34" formatCode="0.0">
          <cx:pt idx="0">716.306884765625</cx:pt>
          <cx:pt idx="1">163.81401062011719</cx:pt>
          <cx:pt idx="2">158.17288208007813</cx:pt>
          <cx:pt idx="3">27.002285003662109</cx:pt>
          <cx:pt idx="4">160.33238220214844</cx:pt>
          <cx:pt idx="5">0.30463239550590515</cx:pt>
          <cx:pt idx="6">770.03735069873994</cx:pt>
          <cx:pt idx="7">2.1065330505371094</cx:pt>
          <cx:pt idx="8">9.993465781211853</cx:pt>
          <cx:pt idx="9">169.534912109375</cx:pt>
          <cx:pt idx="10">617.7213134765625</cx:pt>
          <cx:pt idx="11">12.176918745040894</cx:pt>
          <cx:pt idx="12">13.965110778808594</cx:pt>
          <cx:pt idx="13">2.8589750528335571</cx:pt>
          <cx:pt idx="14">5.7545061409473419</cx:pt>
          <cx:pt idx="15">3.5687685012817383</cx:pt>
          <cx:pt idx="16">64.552367687225342</cx:pt>
          <cx:pt idx="17">3.020430326461792</cx:pt>
          <cx:pt idx="18">13.632299423217773</cx:pt>
          <cx:pt idx="19">6.0157284736633301</cx:pt>
          <cx:pt idx="20">6.397280216217041</cx:pt>
          <cx:pt idx="21">0.099767111241817474</cx:pt>
          <cx:pt idx="22">0.68923079967498779</cx:pt>
          <cx:pt idx="23">0.64048963785171509</cx:pt>
          <cx:pt idx="24">0.89638084173202515</cx:pt>
          <cx:pt idx="25">20.394031763076782</cx:pt>
          <cx:pt idx="26">24.678215026855469</cx:pt>
          <cx:pt idx="27">5.818479061126709</cx:pt>
          <cx:pt idx="28">1.0068100690841675</cx:pt>
          <cx:pt idx="29">381.14691162109375</cx:pt>
          <cx:pt idx="30">2.5832827091217041</cx:pt>
          <cx:pt idx="31">42.002716064453125</cx:pt>
          <cx:pt idx="32">1171.3382415771484</cx:pt>
          <cx:pt idx="33">1.2185295820236206</cx:pt>
        </cx:lvl>
      </cx:numDim>
    </cx:data>
  </cx:chartData>
  <cx:chart>
    <cx:plotArea>
      <cx:plotAreaRegion>
        <cx:series layoutId="treemap" uniqueId="{025AE8C4-F46A-4B2B-B2F1-B3D33AF191F6}">
          <cx:tx>
            <cx:txData>
              <cx:f>fitchburg!$D$85</cx:f>
              <cx:v>Sum of co2e</cx:v>
            </cx:txData>
          </cx:tx>
          <cx:dataLabels pos="inEnd">
            <cx:txPr>
              <a:bodyPr spcFirstLastPara="1" vertOverflow="ellipsis" horzOverflow="overflow" wrap="square" lIns="0" tIns="0" rIns="0" bIns="0" anchor="ctr" anchorCtr="1"/>
              <a:lstStyle/>
              <a:p>
                <a:pPr algn="ctr" rtl="0">
                  <a:defRPr sz="1400"/>
                </a:pPr>
                <a:endParaRPr lang="en-US" sz="1400" b="0" i="0" u="none" strike="noStrike" baseline="0">
                  <a:solidFill>
                    <a:sysClr val="window" lastClr="FFFFFF"/>
                  </a:solidFill>
                  <a:latin typeface="Calibri" panose="020F0502020204030204"/>
                </a:endParaRPr>
              </a:p>
            </cx:txPr>
            <cx:visibility seriesName="0" categoryName="1" value="0"/>
            <cx:separator>, </cx:separator>
            <cx:dataLabel idx="4" pos="inEnd">
              <cx:txPr>
                <a:bodyPr spcFirstLastPara="1" vertOverflow="ellipsis" horzOverflow="overflow" wrap="square" lIns="0" tIns="0" rIns="0" bIns="0" anchor="ctr" anchorCtr="1"/>
                <a:lstStyle/>
                <a:p>
                  <a:pPr algn="ctr" rtl="0">
                    <a:defRPr/>
                  </a:pPr>
                  <a:endParaRPr lang="en-US" sz="900" b="0" i="0" u="none" strike="noStrike" baseline="0">
                    <a:solidFill>
                      <a:sysClr val="window" lastClr="FFFFFF"/>
                    </a:solidFill>
                    <a:latin typeface="Calibri" panose="020F0502020204030204"/>
                  </a:endParaRPr>
                </a:p>
              </cx:txPr>
              <cx:visibility seriesName="0" categoryName="0" value="0"/>
              <cx:separator>, </cx:separator>
            </cx:dataLabel>
            <cx:dataLabel idx="9" pos="inEnd">
              <cx:txPr>
                <a:bodyPr spcFirstLastPara="1" vertOverflow="ellipsis" horzOverflow="overflow" wrap="square" lIns="0" tIns="0" rIns="0" bIns="0" anchor="ctr" anchorCtr="1"/>
                <a:lstStyle/>
                <a:p>
                  <a:pPr algn="ctr" rtl="0">
                    <a:defRPr>
                      <a:solidFill>
                        <a:schemeClr val="tx1"/>
                      </a:solidFill>
                    </a:defRPr>
                  </a:pPr>
                  <a:r>
                    <a:rPr lang="en-US" sz="1400" b="0" i="0" u="none" strike="noStrike" baseline="0">
                      <a:solidFill>
                        <a:schemeClr val="tx1"/>
                      </a:solidFill>
                      <a:latin typeface="Calibri" panose="020F0502020204030204"/>
                    </a:rPr>
                    <a:t>Fleet</a:t>
                  </a:r>
                </a:p>
              </cx:txPr>
              <cx:visibility seriesName="0" categoryName="1" value="0"/>
              <cx:separator>, </cx:separator>
            </cx:dataLabel>
            <cx:dataLabel idx="10" pos="inEnd">
              <cx:txPr>
                <a:bodyPr spcFirstLastPara="1" vertOverflow="ellipsis" horzOverflow="overflow" wrap="square" lIns="0" tIns="0" rIns="0" bIns="0" anchor="ctr" anchorCtr="1"/>
                <a:lstStyle/>
                <a:p>
                  <a:pPr algn="ctr" rtl="0">
                    <a:defRPr>
                      <a:solidFill>
                        <a:schemeClr val="tx1"/>
                      </a:solidFill>
                    </a:defRPr>
                  </a:pPr>
                  <a:r>
                    <a:rPr lang="en-US" sz="1400" b="0" i="0" u="none" strike="noStrike" baseline="0">
                      <a:solidFill>
                        <a:schemeClr val="tx1"/>
                      </a:solidFill>
                      <a:latin typeface="Calibri" panose="020F0502020204030204"/>
                    </a:rPr>
                    <a:t>Fleet</a:t>
                  </a:r>
                </a:p>
              </cx:txPr>
              <cx:visibility seriesName="0" categoryName="1" value="0"/>
              <cx:separator>, </cx:separator>
            </cx:dataLabel>
            <cx:dataLabel idx="15" pos="inEnd">
              <cx:txPr>
                <a:bodyPr spcFirstLastPara="1" vertOverflow="ellipsis" horzOverflow="overflow" wrap="square" lIns="0" tIns="0" rIns="0" bIns="0" anchor="ctr" anchorCtr="1"/>
                <a:lstStyle/>
                <a:p>
                  <a:pPr algn="ctr" rtl="0">
                    <a:defRPr>
                      <a:solidFill>
                        <a:schemeClr val="tx1"/>
                      </a:solidFill>
                    </a:defRPr>
                  </a:pPr>
                  <a:r>
                    <a:rPr lang="en-US" sz="1400" b="0" i="0" u="none" strike="noStrike" baseline="0">
                      <a:solidFill>
                        <a:schemeClr val="tx1"/>
                      </a:solidFill>
                      <a:latin typeface="Calibri" panose="020F0502020204030204"/>
                    </a:rPr>
                    <a:t>Library</a:t>
                  </a:r>
                </a:p>
              </cx:txPr>
              <cx:visibility seriesName="0" categoryName="1" value="0"/>
              <cx:separator>, </cx:separator>
            </cx:dataLabel>
            <cx:dataLabel idx="16" pos="inEnd">
              <cx:txPr>
                <a:bodyPr spcFirstLastPara="1" vertOverflow="ellipsis" horzOverflow="overflow" wrap="square" lIns="0" tIns="0" rIns="0" bIns="0" anchor="ctr" anchorCtr="1"/>
                <a:lstStyle/>
                <a:p>
                  <a:pPr algn="ctr" rtl="0">
                    <a:defRPr>
                      <a:solidFill>
                        <a:schemeClr val="tx1"/>
                      </a:solidFill>
                    </a:defRPr>
                  </a:pPr>
                  <a:r>
                    <a:rPr lang="en-US" sz="1400" b="0" i="0" u="none" strike="noStrike" baseline="0">
                      <a:solidFill>
                        <a:schemeClr val="tx1"/>
                      </a:solidFill>
                      <a:latin typeface="Calibri" panose="020F0502020204030204"/>
                    </a:rPr>
                    <a:t>Library</a:t>
                  </a:r>
                </a:p>
              </cx:txPr>
              <cx:visibility seriesName="0" categoryName="1" value="0"/>
              <cx:separator>, </cx:separator>
            </cx:dataLabel>
          </cx:dataLabels>
          <cx:dataId val="0"/>
          <cx:layoutPr>
            <cx:parentLabelLayout val="overlapping"/>
          </cx:layoutPr>
        </cx:series>
      </cx:plotAreaRegion>
    </cx:plotArea>
    <cx:legend pos="b"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6">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BEDB94-07DF-4364-997D-C532B7AEA914}" type="doc">
      <dgm:prSet loTypeId="urn:microsoft.com/office/officeart/2005/8/layout/radial1" loCatId="relationship" qsTypeId="urn:microsoft.com/office/officeart/2005/8/quickstyle/simple5" qsCatId="simple" csTypeId="urn:microsoft.com/office/officeart/2005/8/colors/colorful2" csCatId="colorful" phldr="1"/>
      <dgm:spPr/>
      <dgm:t>
        <a:bodyPr/>
        <a:lstStyle/>
        <a:p>
          <a:endParaRPr lang="en-US"/>
        </a:p>
      </dgm:t>
    </dgm:pt>
    <dgm:pt modelId="{309CD479-4720-45A6-A1EC-B4AFE8FD9D07}">
      <dgm:prSet phldrT="[Text]"/>
      <dgm:spPr/>
      <dgm:t>
        <a:bodyPr/>
        <a:lstStyle/>
        <a:p>
          <a:r>
            <a:rPr lang="en-US"/>
            <a:t>Energy plan</a:t>
          </a:r>
        </a:p>
      </dgm:t>
    </dgm:pt>
    <dgm:pt modelId="{43B0242A-410A-4549-94EF-7FECEC427BA5}" type="parTrans" cxnId="{3A2A13A0-D393-411C-9FAA-FFEDC1A6808D}">
      <dgm:prSet/>
      <dgm:spPr/>
      <dgm:t>
        <a:bodyPr/>
        <a:lstStyle/>
        <a:p>
          <a:endParaRPr lang="en-US"/>
        </a:p>
      </dgm:t>
    </dgm:pt>
    <dgm:pt modelId="{49273E82-05CB-4E71-8F45-91DA9A7F61CB}" type="sibTrans" cxnId="{3A2A13A0-D393-411C-9FAA-FFEDC1A6808D}">
      <dgm:prSet/>
      <dgm:spPr/>
      <dgm:t>
        <a:bodyPr/>
        <a:lstStyle/>
        <a:p>
          <a:endParaRPr lang="en-US"/>
        </a:p>
      </dgm:t>
    </dgm:pt>
    <dgm:pt modelId="{C1B10326-524C-46F1-AA03-CBF3384FFA36}">
      <dgm:prSet phldrT="[Text]"/>
      <dgm:spPr/>
      <dgm:t>
        <a:bodyPr/>
        <a:lstStyle/>
        <a:p>
          <a:r>
            <a:rPr lang="en-US"/>
            <a:t>Building level opportunities</a:t>
          </a:r>
        </a:p>
      </dgm:t>
    </dgm:pt>
    <dgm:pt modelId="{8439F008-4A36-4FBF-B695-8D02138BDADE}" type="parTrans" cxnId="{362CDE41-08D6-4383-B8F3-0FD75511D3B0}">
      <dgm:prSet/>
      <dgm:spPr/>
      <dgm:t>
        <a:bodyPr/>
        <a:lstStyle/>
        <a:p>
          <a:endParaRPr lang="en-US"/>
        </a:p>
      </dgm:t>
    </dgm:pt>
    <dgm:pt modelId="{A9C9583A-CC49-4DE9-8A33-48CC1E621787}" type="sibTrans" cxnId="{362CDE41-08D6-4383-B8F3-0FD75511D3B0}">
      <dgm:prSet/>
      <dgm:spPr/>
      <dgm:t>
        <a:bodyPr/>
        <a:lstStyle/>
        <a:p>
          <a:endParaRPr lang="en-US"/>
        </a:p>
      </dgm:t>
    </dgm:pt>
    <dgm:pt modelId="{396C8A62-3D2A-4DCB-A35D-697D06CED599}">
      <dgm:prSet phldrT="[Text]"/>
      <dgm:spPr/>
      <dgm:t>
        <a:bodyPr/>
        <a:lstStyle/>
        <a:p>
          <a:r>
            <a:rPr lang="en-US"/>
            <a:t>Distributed generation</a:t>
          </a:r>
        </a:p>
      </dgm:t>
    </dgm:pt>
    <dgm:pt modelId="{200CBF26-D60B-49A5-B9DB-34C9E0E41B4C}" type="parTrans" cxnId="{4AAB6907-5F9D-4AFC-9625-50DFA261BEA5}">
      <dgm:prSet/>
      <dgm:spPr/>
      <dgm:t>
        <a:bodyPr/>
        <a:lstStyle/>
        <a:p>
          <a:endParaRPr lang="en-US"/>
        </a:p>
      </dgm:t>
    </dgm:pt>
    <dgm:pt modelId="{513E8B08-125B-4710-AE8C-4A2F54A2DBFA}" type="sibTrans" cxnId="{4AAB6907-5F9D-4AFC-9625-50DFA261BEA5}">
      <dgm:prSet/>
      <dgm:spPr/>
      <dgm:t>
        <a:bodyPr/>
        <a:lstStyle/>
        <a:p>
          <a:endParaRPr lang="en-US"/>
        </a:p>
      </dgm:t>
    </dgm:pt>
    <dgm:pt modelId="{3308D0FD-102B-46D1-9819-8B97CA5257E2}">
      <dgm:prSet phldrT="[Text]"/>
      <dgm:spPr/>
      <dgm:t>
        <a:bodyPr/>
        <a:lstStyle/>
        <a:p>
          <a:r>
            <a:rPr lang="en-US"/>
            <a:t>Fleet upgrades</a:t>
          </a:r>
        </a:p>
      </dgm:t>
    </dgm:pt>
    <dgm:pt modelId="{01895B94-EB83-46DB-BC02-88E271C4AAD6}" type="parTrans" cxnId="{EFB16ABA-F224-4296-8686-9D2BB4B73C93}">
      <dgm:prSet/>
      <dgm:spPr/>
      <dgm:t>
        <a:bodyPr/>
        <a:lstStyle/>
        <a:p>
          <a:endParaRPr lang="en-US"/>
        </a:p>
      </dgm:t>
    </dgm:pt>
    <dgm:pt modelId="{9FA358E6-1D8F-4063-B539-045320E355B1}" type="sibTrans" cxnId="{EFB16ABA-F224-4296-8686-9D2BB4B73C93}">
      <dgm:prSet/>
      <dgm:spPr/>
      <dgm:t>
        <a:bodyPr/>
        <a:lstStyle/>
        <a:p>
          <a:endParaRPr lang="en-US"/>
        </a:p>
      </dgm:t>
    </dgm:pt>
    <dgm:pt modelId="{C9E46337-2A5A-4624-B629-CBDDFFC09439}">
      <dgm:prSet phldrT="[Text]"/>
      <dgm:spPr/>
      <dgm:t>
        <a:bodyPr/>
        <a:lstStyle/>
        <a:p>
          <a:r>
            <a:rPr lang="en-US"/>
            <a:t>Process, policies, and procedures</a:t>
          </a:r>
        </a:p>
      </dgm:t>
    </dgm:pt>
    <dgm:pt modelId="{9DAEEA74-C3EC-4B18-BD02-A7F73FA2FDE8}" type="parTrans" cxnId="{C364192C-C461-43AD-9DE6-CB2DA1F3CFE0}">
      <dgm:prSet/>
      <dgm:spPr/>
      <dgm:t>
        <a:bodyPr/>
        <a:lstStyle/>
        <a:p>
          <a:endParaRPr lang="en-US"/>
        </a:p>
      </dgm:t>
    </dgm:pt>
    <dgm:pt modelId="{3D419553-2D25-42A7-A7EF-4DDEED3E75D1}" type="sibTrans" cxnId="{C364192C-C461-43AD-9DE6-CB2DA1F3CFE0}">
      <dgm:prSet/>
      <dgm:spPr/>
      <dgm:t>
        <a:bodyPr/>
        <a:lstStyle/>
        <a:p>
          <a:endParaRPr lang="en-US"/>
        </a:p>
      </dgm:t>
    </dgm:pt>
    <dgm:pt modelId="{55EF3BE2-DAB3-4B59-A6CF-95179F10CC80}">
      <dgm:prSet phldrT="[Text]"/>
      <dgm:spPr/>
      <dgm:t>
        <a:bodyPr/>
        <a:lstStyle/>
        <a:p>
          <a:r>
            <a:rPr lang="en-US"/>
            <a:t>Street lighting upgrades</a:t>
          </a:r>
        </a:p>
      </dgm:t>
    </dgm:pt>
    <dgm:pt modelId="{E64A09F6-07FE-4F47-AFC9-8FA6ACE577D2}" type="parTrans" cxnId="{AFBEF73A-0A53-4F8A-9B9E-A06ED8DAC615}">
      <dgm:prSet/>
      <dgm:spPr/>
      <dgm:t>
        <a:bodyPr/>
        <a:lstStyle/>
        <a:p>
          <a:endParaRPr lang="en-US"/>
        </a:p>
      </dgm:t>
    </dgm:pt>
    <dgm:pt modelId="{D87A6CFD-2308-4507-9035-A5B15C712FE0}" type="sibTrans" cxnId="{AFBEF73A-0A53-4F8A-9B9E-A06ED8DAC615}">
      <dgm:prSet/>
      <dgm:spPr/>
      <dgm:t>
        <a:bodyPr/>
        <a:lstStyle/>
        <a:p>
          <a:endParaRPr lang="en-US"/>
        </a:p>
      </dgm:t>
    </dgm:pt>
    <dgm:pt modelId="{F4A2E932-14D5-4E6F-B819-62C159CED002}" type="pres">
      <dgm:prSet presAssocID="{CFBEDB94-07DF-4364-997D-C532B7AEA914}" presName="cycle" presStyleCnt="0">
        <dgm:presLayoutVars>
          <dgm:chMax val="1"/>
          <dgm:dir/>
          <dgm:animLvl val="ctr"/>
          <dgm:resizeHandles val="exact"/>
        </dgm:presLayoutVars>
      </dgm:prSet>
      <dgm:spPr/>
    </dgm:pt>
    <dgm:pt modelId="{A2A78508-7D04-41DB-99B4-D5BA08376002}" type="pres">
      <dgm:prSet presAssocID="{309CD479-4720-45A6-A1EC-B4AFE8FD9D07}" presName="centerShape" presStyleLbl="node0" presStyleIdx="0" presStyleCnt="1"/>
      <dgm:spPr/>
    </dgm:pt>
    <dgm:pt modelId="{F3C83620-3DE7-4CD1-93AA-FC0D672E391D}" type="pres">
      <dgm:prSet presAssocID="{8439F008-4A36-4FBF-B695-8D02138BDADE}" presName="Name9" presStyleLbl="parChTrans1D2" presStyleIdx="0" presStyleCnt="5"/>
      <dgm:spPr/>
    </dgm:pt>
    <dgm:pt modelId="{28CDC6C9-59F6-4448-B8C8-FA06655923F8}" type="pres">
      <dgm:prSet presAssocID="{8439F008-4A36-4FBF-B695-8D02138BDADE}" presName="connTx" presStyleLbl="parChTrans1D2" presStyleIdx="0" presStyleCnt="5"/>
      <dgm:spPr/>
    </dgm:pt>
    <dgm:pt modelId="{015DE1FF-C942-4A30-A13C-559BBAB9D22F}" type="pres">
      <dgm:prSet presAssocID="{C1B10326-524C-46F1-AA03-CBF3384FFA36}" presName="node" presStyleLbl="node1" presStyleIdx="0" presStyleCnt="5">
        <dgm:presLayoutVars>
          <dgm:bulletEnabled val="1"/>
        </dgm:presLayoutVars>
      </dgm:prSet>
      <dgm:spPr/>
    </dgm:pt>
    <dgm:pt modelId="{5F9A69A4-E144-4974-8DFA-878B32917DED}" type="pres">
      <dgm:prSet presAssocID="{200CBF26-D60B-49A5-B9DB-34C9E0E41B4C}" presName="Name9" presStyleLbl="parChTrans1D2" presStyleIdx="1" presStyleCnt="5"/>
      <dgm:spPr/>
    </dgm:pt>
    <dgm:pt modelId="{66F9676C-612A-420F-86A9-26ADB1A14BFB}" type="pres">
      <dgm:prSet presAssocID="{200CBF26-D60B-49A5-B9DB-34C9E0E41B4C}" presName="connTx" presStyleLbl="parChTrans1D2" presStyleIdx="1" presStyleCnt="5"/>
      <dgm:spPr/>
    </dgm:pt>
    <dgm:pt modelId="{00B2751C-5474-4F5E-BAC5-BD0C379D6F46}" type="pres">
      <dgm:prSet presAssocID="{396C8A62-3D2A-4DCB-A35D-697D06CED599}" presName="node" presStyleLbl="node1" presStyleIdx="1" presStyleCnt="5">
        <dgm:presLayoutVars>
          <dgm:bulletEnabled val="1"/>
        </dgm:presLayoutVars>
      </dgm:prSet>
      <dgm:spPr/>
    </dgm:pt>
    <dgm:pt modelId="{A148DD59-620A-4DB9-BFBB-D44755748D29}" type="pres">
      <dgm:prSet presAssocID="{E64A09F6-07FE-4F47-AFC9-8FA6ACE577D2}" presName="Name9" presStyleLbl="parChTrans1D2" presStyleIdx="2" presStyleCnt="5"/>
      <dgm:spPr/>
    </dgm:pt>
    <dgm:pt modelId="{458913CC-20EC-4693-925A-9F3D32A11E0A}" type="pres">
      <dgm:prSet presAssocID="{E64A09F6-07FE-4F47-AFC9-8FA6ACE577D2}" presName="connTx" presStyleLbl="parChTrans1D2" presStyleIdx="2" presStyleCnt="5"/>
      <dgm:spPr/>
    </dgm:pt>
    <dgm:pt modelId="{181F6923-E0C5-43AF-B22B-BF0D9F3F01E4}" type="pres">
      <dgm:prSet presAssocID="{55EF3BE2-DAB3-4B59-A6CF-95179F10CC80}" presName="node" presStyleLbl="node1" presStyleIdx="2" presStyleCnt="5">
        <dgm:presLayoutVars>
          <dgm:bulletEnabled val="1"/>
        </dgm:presLayoutVars>
      </dgm:prSet>
      <dgm:spPr/>
    </dgm:pt>
    <dgm:pt modelId="{317319CF-2DBE-44D6-8366-5F9476E85E39}" type="pres">
      <dgm:prSet presAssocID="{01895B94-EB83-46DB-BC02-88E271C4AAD6}" presName="Name9" presStyleLbl="parChTrans1D2" presStyleIdx="3" presStyleCnt="5"/>
      <dgm:spPr/>
    </dgm:pt>
    <dgm:pt modelId="{4BE75C43-A871-48C3-B797-368751DF4B34}" type="pres">
      <dgm:prSet presAssocID="{01895B94-EB83-46DB-BC02-88E271C4AAD6}" presName="connTx" presStyleLbl="parChTrans1D2" presStyleIdx="3" presStyleCnt="5"/>
      <dgm:spPr/>
    </dgm:pt>
    <dgm:pt modelId="{5161B566-DBCA-4716-A3AE-7EBBBD4FC259}" type="pres">
      <dgm:prSet presAssocID="{3308D0FD-102B-46D1-9819-8B97CA5257E2}" presName="node" presStyleLbl="node1" presStyleIdx="3" presStyleCnt="5">
        <dgm:presLayoutVars>
          <dgm:bulletEnabled val="1"/>
        </dgm:presLayoutVars>
      </dgm:prSet>
      <dgm:spPr/>
    </dgm:pt>
    <dgm:pt modelId="{A3D8E03A-8144-45B5-B0A6-602B9E480C0D}" type="pres">
      <dgm:prSet presAssocID="{9DAEEA74-C3EC-4B18-BD02-A7F73FA2FDE8}" presName="Name9" presStyleLbl="parChTrans1D2" presStyleIdx="4" presStyleCnt="5"/>
      <dgm:spPr/>
    </dgm:pt>
    <dgm:pt modelId="{78A7F1AC-4A92-4060-B4EF-2A7E10939956}" type="pres">
      <dgm:prSet presAssocID="{9DAEEA74-C3EC-4B18-BD02-A7F73FA2FDE8}" presName="connTx" presStyleLbl="parChTrans1D2" presStyleIdx="4" presStyleCnt="5"/>
      <dgm:spPr/>
    </dgm:pt>
    <dgm:pt modelId="{276642D3-0559-4C18-95A0-7D5005C3D98D}" type="pres">
      <dgm:prSet presAssocID="{C9E46337-2A5A-4624-B629-CBDDFFC09439}" presName="node" presStyleLbl="node1" presStyleIdx="4" presStyleCnt="5">
        <dgm:presLayoutVars>
          <dgm:bulletEnabled val="1"/>
        </dgm:presLayoutVars>
      </dgm:prSet>
      <dgm:spPr/>
    </dgm:pt>
  </dgm:ptLst>
  <dgm:cxnLst>
    <dgm:cxn modelId="{4AAB6907-5F9D-4AFC-9625-50DFA261BEA5}" srcId="{309CD479-4720-45A6-A1EC-B4AFE8FD9D07}" destId="{396C8A62-3D2A-4DCB-A35D-697D06CED599}" srcOrd="1" destOrd="0" parTransId="{200CBF26-D60B-49A5-B9DB-34C9E0E41B4C}" sibTransId="{513E8B08-125B-4710-AE8C-4A2F54A2DBFA}"/>
    <dgm:cxn modelId="{CE322B13-AEFA-4941-A1B4-102F68084A66}" type="presOf" srcId="{55EF3BE2-DAB3-4B59-A6CF-95179F10CC80}" destId="{181F6923-E0C5-43AF-B22B-BF0D9F3F01E4}" srcOrd="0" destOrd="0" presId="urn:microsoft.com/office/officeart/2005/8/layout/radial1"/>
    <dgm:cxn modelId="{A13BD819-D489-4311-BD54-27F8C403963D}" type="presOf" srcId="{200CBF26-D60B-49A5-B9DB-34C9E0E41B4C}" destId="{66F9676C-612A-420F-86A9-26ADB1A14BFB}" srcOrd="1" destOrd="0" presId="urn:microsoft.com/office/officeart/2005/8/layout/radial1"/>
    <dgm:cxn modelId="{DD521926-28F7-46DD-B09C-05D9B0BF24E8}" type="presOf" srcId="{8439F008-4A36-4FBF-B695-8D02138BDADE}" destId="{F3C83620-3DE7-4CD1-93AA-FC0D672E391D}" srcOrd="0" destOrd="0" presId="urn:microsoft.com/office/officeart/2005/8/layout/radial1"/>
    <dgm:cxn modelId="{C364192C-C461-43AD-9DE6-CB2DA1F3CFE0}" srcId="{309CD479-4720-45A6-A1EC-B4AFE8FD9D07}" destId="{C9E46337-2A5A-4624-B629-CBDDFFC09439}" srcOrd="4" destOrd="0" parTransId="{9DAEEA74-C3EC-4B18-BD02-A7F73FA2FDE8}" sibTransId="{3D419553-2D25-42A7-A7EF-4DDEED3E75D1}"/>
    <dgm:cxn modelId="{CE350A34-360C-417C-8B0A-2C3F42AF7A0D}" type="presOf" srcId="{01895B94-EB83-46DB-BC02-88E271C4AAD6}" destId="{317319CF-2DBE-44D6-8366-5F9476E85E39}" srcOrd="0" destOrd="0" presId="urn:microsoft.com/office/officeart/2005/8/layout/radial1"/>
    <dgm:cxn modelId="{AFBEF73A-0A53-4F8A-9B9E-A06ED8DAC615}" srcId="{309CD479-4720-45A6-A1EC-B4AFE8FD9D07}" destId="{55EF3BE2-DAB3-4B59-A6CF-95179F10CC80}" srcOrd="2" destOrd="0" parTransId="{E64A09F6-07FE-4F47-AFC9-8FA6ACE577D2}" sibTransId="{D87A6CFD-2308-4507-9035-A5B15C712FE0}"/>
    <dgm:cxn modelId="{CDAC3640-8DDE-4682-92C8-A6E2107F8730}" type="presOf" srcId="{396C8A62-3D2A-4DCB-A35D-697D06CED599}" destId="{00B2751C-5474-4F5E-BAC5-BD0C379D6F46}" srcOrd="0" destOrd="0" presId="urn:microsoft.com/office/officeart/2005/8/layout/radial1"/>
    <dgm:cxn modelId="{362CDE41-08D6-4383-B8F3-0FD75511D3B0}" srcId="{309CD479-4720-45A6-A1EC-B4AFE8FD9D07}" destId="{C1B10326-524C-46F1-AA03-CBF3384FFA36}" srcOrd="0" destOrd="0" parTransId="{8439F008-4A36-4FBF-B695-8D02138BDADE}" sibTransId="{A9C9583A-CC49-4DE9-8A33-48CC1E621787}"/>
    <dgm:cxn modelId="{C9C37945-70A6-40B8-856B-EA003DA6693B}" type="presOf" srcId="{E64A09F6-07FE-4F47-AFC9-8FA6ACE577D2}" destId="{458913CC-20EC-4693-925A-9F3D32A11E0A}" srcOrd="1" destOrd="0" presId="urn:microsoft.com/office/officeart/2005/8/layout/radial1"/>
    <dgm:cxn modelId="{79423D47-76C5-4AC9-8FC3-836963A70D2A}" type="presOf" srcId="{9DAEEA74-C3EC-4B18-BD02-A7F73FA2FDE8}" destId="{A3D8E03A-8144-45B5-B0A6-602B9E480C0D}" srcOrd="0" destOrd="0" presId="urn:microsoft.com/office/officeart/2005/8/layout/radial1"/>
    <dgm:cxn modelId="{70355768-23F6-467A-8AD3-D508E3340E0D}" type="presOf" srcId="{9DAEEA74-C3EC-4B18-BD02-A7F73FA2FDE8}" destId="{78A7F1AC-4A92-4060-B4EF-2A7E10939956}" srcOrd="1" destOrd="0" presId="urn:microsoft.com/office/officeart/2005/8/layout/radial1"/>
    <dgm:cxn modelId="{D5EE3A69-22E4-4D0A-98CA-FEC6F690B9A2}" type="presOf" srcId="{C9E46337-2A5A-4624-B629-CBDDFFC09439}" destId="{276642D3-0559-4C18-95A0-7D5005C3D98D}" srcOrd="0" destOrd="0" presId="urn:microsoft.com/office/officeart/2005/8/layout/radial1"/>
    <dgm:cxn modelId="{56B17C4D-0339-4ACF-A5BB-8E962C914107}" type="presOf" srcId="{C1B10326-524C-46F1-AA03-CBF3384FFA36}" destId="{015DE1FF-C942-4A30-A13C-559BBAB9D22F}" srcOrd="0" destOrd="0" presId="urn:microsoft.com/office/officeart/2005/8/layout/radial1"/>
    <dgm:cxn modelId="{A410FC8A-84D0-4633-8D17-688A3D2EF7CD}" type="presOf" srcId="{309CD479-4720-45A6-A1EC-B4AFE8FD9D07}" destId="{A2A78508-7D04-41DB-99B4-D5BA08376002}" srcOrd="0" destOrd="0" presId="urn:microsoft.com/office/officeart/2005/8/layout/radial1"/>
    <dgm:cxn modelId="{E642358F-B23C-4798-99B1-BD5C905FE6E2}" type="presOf" srcId="{CFBEDB94-07DF-4364-997D-C532B7AEA914}" destId="{F4A2E932-14D5-4E6F-B819-62C159CED002}" srcOrd="0" destOrd="0" presId="urn:microsoft.com/office/officeart/2005/8/layout/radial1"/>
    <dgm:cxn modelId="{3A2A13A0-D393-411C-9FAA-FFEDC1A6808D}" srcId="{CFBEDB94-07DF-4364-997D-C532B7AEA914}" destId="{309CD479-4720-45A6-A1EC-B4AFE8FD9D07}" srcOrd="0" destOrd="0" parTransId="{43B0242A-410A-4549-94EF-7FECEC427BA5}" sibTransId="{49273E82-05CB-4E71-8F45-91DA9A7F61CB}"/>
    <dgm:cxn modelId="{BCB2A5A5-1FE1-4680-89AA-4D9074E745B6}" type="presOf" srcId="{3308D0FD-102B-46D1-9819-8B97CA5257E2}" destId="{5161B566-DBCA-4716-A3AE-7EBBBD4FC259}" srcOrd="0" destOrd="0" presId="urn:microsoft.com/office/officeart/2005/8/layout/radial1"/>
    <dgm:cxn modelId="{63CD14B4-1F0C-41A2-8EF3-E64B212A88F7}" type="presOf" srcId="{01895B94-EB83-46DB-BC02-88E271C4AAD6}" destId="{4BE75C43-A871-48C3-B797-368751DF4B34}" srcOrd="1" destOrd="0" presId="urn:microsoft.com/office/officeart/2005/8/layout/radial1"/>
    <dgm:cxn modelId="{A334E5B4-8113-44C2-9919-18400CF1187C}" type="presOf" srcId="{E64A09F6-07FE-4F47-AFC9-8FA6ACE577D2}" destId="{A148DD59-620A-4DB9-BFBB-D44755748D29}" srcOrd="0" destOrd="0" presId="urn:microsoft.com/office/officeart/2005/8/layout/radial1"/>
    <dgm:cxn modelId="{EFB16ABA-F224-4296-8686-9D2BB4B73C93}" srcId="{309CD479-4720-45A6-A1EC-B4AFE8FD9D07}" destId="{3308D0FD-102B-46D1-9819-8B97CA5257E2}" srcOrd="3" destOrd="0" parTransId="{01895B94-EB83-46DB-BC02-88E271C4AAD6}" sibTransId="{9FA358E6-1D8F-4063-B539-045320E355B1}"/>
    <dgm:cxn modelId="{90700DC0-2305-4928-898C-3FE00FA768CE}" type="presOf" srcId="{200CBF26-D60B-49A5-B9DB-34C9E0E41B4C}" destId="{5F9A69A4-E144-4974-8DFA-878B32917DED}" srcOrd="0" destOrd="0" presId="urn:microsoft.com/office/officeart/2005/8/layout/radial1"/>
    <dgm:cxn modelId="{0FF42AEA-54AD-4D04-8BBB-D872B15958B8}" type="presOf" srcId="{8439F008-4A36-4FBF-B695-8D02138BDADE}" destId="{28CDC6C9-59F6-4448-B8C8-FA06655923F8}" srcOrd="1" destOrd="0" presId="urn:microsoft.com/office/officeart/2005/8/layout/radial1"/>
    <dgm:cxn modelId="{91247030-4E03-44A9-9E7A-436A9B0C16BF}" type="presParOf" srcId="{F4A2E932-14D5-4E6F-B819-62C159CED002}" destId="{A2A78508-7D04-41DB-99B4-D5BA08376002}" srcOrd="0" destOrd="0" presId="urn:microsoft.com/office/officeart/2005/8/layout/radial1"/>
    <dgm:cxn modelId="{A71CD10F-C896-4F75-8ED1-8A2BC49D3D40}" type="presParOf" srcId="{F4A2E932-14D5-4E6F-B819-62C159CED002}" destId="{F3C83620-3DE7-4CD1-93AA-FC0D672E391D}" srcOrd="1" destOrd="0" presId="urn:microsoft.com/office/officeart/2005/8/layout/radial1"/>
    <dgm:cxn modelId="{0B8D23C1-9823-4ED3-A399-179B86A05108}" type="presParOf" srcId="{F3C83620-3DE7-4CD1-93AA-FC0D672E391D}" destId="{28CDC6C9-59F6-4448-B8C8-FA06655923F8}" srcOrd="0" destOrd="0" presId="urn:microsoft.com/office/officeart/2005/8/layout/radial1"/>
    <dgm:cxn modelId="{13F34DA6-D8EA-4F9C-8683-3E864FD858C2}" type="presParOf" srcId="{F4A2E932-14D5-4E6F-B819-62C159CED002}" destId="{015DE1FF-C942-4A30-A13C-559BBAB9D22F}" srcOrd="2" destOrd="0" presId="urn:microsoft.com/office/officeart/2005/8/layout/radial1"/>
    <dgm:cxn modelId="{97D76206-77C9-464F-9FA2-9E7F2D4EB7E9}" type="presParOf" srcId="{F4A2E932-14D5-4E6F-B819-62C159CED002}" destId="{5F9A69A4-E144-4974-8DFA-878B32917DED}" srcOrd="3" destOrd="0" presId="urn:microsoft.com/office/officeart/2005/8/layout/radial1"/>
    <dgm:cxn modelId="{78CCE05F-9A6F-49C6-B7AB-4D4C5B30CC0F}" type="presParOf" srcId="{5F9A69A4-E144-4974-8DFA-878B32917DED}" destId="{66F9676C-612A-420F-86A9-26ADB1A14BFB}" srcOrd="0" destOrd="0" presId="urn:microsoft.com/office/officeart/2005/8/layout/radial1"/>
    <dgm:cxn modelId="{3FE7917F-5E2B-45F6-8279-7296FFEBB31C}" type="presParOf" srcId="{F4A2E932-14D5-4E6F-B819-62C159CED002}" destId="{00B2751C-5474-4F5E-BAC5-BD0C379D6F46}" srcOrd="4" destOrd="0" presId="urn:microsoft.com/office/officeart/2005/8/layout/radial1"/>
    <dgm:cxn modelId="{71B14D73-2886-4588-A63B-4D94C02EF062}" type="presParOf" srcId="{F4A2E932-14D5-4E6F-B819-62C159CED002}" destId="{A148DD59-620A-4DB9-BFBB-D44755748D29}" srcOrd="5" destOrd="0" presId="urn:microsoft.com/office/officeart/2005/8/layout/radial1"/>
    <dgm:cxn modelId="{F8D5210E-BD0D-4321-A4BE-42FAD835AB66}" type="presParOf" srcId="{A148DD59-620A-4DB9-BFBB-D44755748D29}" destId="{458913CC-20EC-4693-925A-9F3D32A11E0A}" srcOrd="0" destOrd="0" presId="urn:microsoft.com/office/officeart/2005/8/layout/radial1"/>
    <dgm:cxn modelId="{8E19FFCD-81A0-4B20-8C8A-7CAF8AB63DF5}" type="presParOf" srcId="{F4A2E932-14D5-4E6F-B819-62C159CED002}" destId="{181F6923-E0C5-43AF-B22B-BF0D9F3F01E4}" srcOrd="6" destOrd="0" presId="urn:microsoft.com/office/officeart/2005/8/layout/radial1"/>
    <dgm:cxn modelId="{2D83B94F-4E89-411A-AA38-415BA3B9FDEB}" type="presParOf" srcId="{F4A2E932-14D5-4E6F-B819-62C159CED002}" destId="{317319CF-2DBE-44D6-8366-5F9476E85E39}" srcOrd="7" destOrd="0" presId="urn:microsoft.com/office/officeart/2005/8/layout/radial1"/>
    <dgm:cxn modelId="{7A2D7037-1C09-421D-811C-A02A7771D835}" type="presParOf" srcId="{317319CF-2DBE-44D6-8366-5F9476E85E39}" destId="{4BE75C43-A871-48C3-B797-368751DF4B34}" srcOrd="0" destOrd="0" presId="urn:microsoft.com/office/officeart/2005/8/layout/radial1"/>
    <dgm:cxn modelId="{B27E0E0E-971E-405F-87F4-6619915A3A0F}" type="presParOf" srcId="{F4A2E932-14D5-4E6F-B819-62C159CED002}" destId="{5161B566-DBCA-4716-A3AE-7EBBBD4FC259}" srcOrd="8" destOrd="0" presId="urn:microsoft.com/office/officeart/2005/8/layout/radial1"/>
    <dgm:cxn modelId="{21B82985-45A8-4452-9BDF-6BABDEB64DF8}" type="presParOf" srcId="{F4A2E932-14D5-4E6F-B819-62C159CED002}" destId="{A3D8E03A-8144-45B5-B0A6-602B9E480C0D}" srcOrd="9" destOrd="0" presId="urn:microsoft.com/office/officeart/2005/8/layout/radial1"/>
    <dgm:cxn modelId="{32B5AA18-C984-4174-8C19-A01CCF75A42C}" type="presParOf" srcId="{A3D8E03A-8144-45B5-B0A6-602B9E480C0D}" destId="{78A7F1AC-4A92-4060-B4EF-2A7E10939956}" srcOrd="0" destOrd="0" presId="urn:microsoft.com/office/officeart/2005/8/layout/radial1"/>
    <dgm:cxn modelId="{B340EF3F-49F4-4BA1-965D-70BBC7D45A7C}" type="presParOf" srcId="{F4A2E932-14D5-4E6F-B819-62C159CED002}" destId="{276642D3-0559-4C18-95A0-7D5005C3D98D}" srcOrd="10" destOrd="0" presId="urn:microsoft.com/office/officeart/2005/8/layout/radial1"/>
  </dgm:cxnLst>
  <dgm:bg/>
  <dgm:whole>
    <a:ln w="57150">
      <a:prstDash val="sysDash"/>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038570-A353-4084-B332-8B9132FDD2B3}" type="doc">
      <dgm:prSet loTypeId="urn:microsoft.com/office/officeart/2005/8/layout/process3" loCatId="process" qsTypeId="urn:microsoft.com/office/officeart/2005/8/quickstyle/simple1" qsCatId="simple" csTypeId="urn:microsoft.com/office/officeart/2005/8/colors/colorful2" csCatId="colorful" phldr="1"/>
      <dgm:spPr/>
    </dgm:pt>
    <dgm:pt modelId="{66273919-D4CE-4CA8-A05B-7DC19BCF2B76}">
      <dgm:prSet phldrT="[Text]"/>
      <dgm:spPr/>
      <dgm:t>
        <a:bodyPr/>
        <a:lstStyle/>
        <a:p>
          <a:r>
            <a:rPr lang="en-US"/>
            <a:t>Data gathering </a:t>
          </a:r>
        </a:p>
      </dgm:t>
    </dgm:pt>
    <dgm:pt modelId="{280CF8BB-4356-431F-A574-FD8F7932A501}" type="parTrans" cxnId="{DA051078-399A-42C5-B873-E3089A650969}">
      <dgm:prSet/>
      <dgm:spPr/>
      <dgm:t>
        <a:bodyPr/>
        <a:lstStyle/>
        <a:p>
          <a:endParaRPr lang="en-US"/>
        </a:p>
      </dgm:t>
    </dgm:pt>
    <dgm:pt modelId="{297B7C7B-BEF8-4B4C-BC3C-81D4130D6615}" type="sibTrans" cxnId="{DA051078-399A-42C5-B873-E3089A650969}">
      <dgm:prSet/>
      <dgm:spPr/>
      <dgm:t>
        <a:bodyPr/>
        <a:lstStyle/>
        <a:p>
          <a:endParaRPr lang="en-US"/>
        </a:p>
      </dgm:t>
    </dgm:pt>
    <dgm:pt modelId="{40C381E7-6C79-4B24-83DE-6D1A43689160}">
      <dgm:prSet phldrT="[Text]"/>
      <dgm:spPr/>
      <dgm:t>
        <a:bodyPr/>
        <a:lstStyle/>
        <a:p>
          <a:r>
            <a:rPr lang="en-US"/>
            <a:t>Development of energy profiles</a:t>
          </a:r>
        </a:p>
      </dgm:t>
    </dgm:pt>
    <dgm:pt modelId="{1E0B03E1-E2C1-419F-A95F-3F3E31944B19}" type="parTrans" cxnId="{51E24697-EE30-4D47-9D17-9F9A764A1DB9}">
      <dgm:prSet/>
      <dgm:spPr/>
      <dgm:t>
        <a:bodyPr/>
        <a:lstStyle/>
        <a:p>
          <a:endParaRPr lang="en-US"/>
        </a:p>
      </dgm:t>
    </dgm:pt>
    <dgm:pt modelId="{D6EF2B1F-EBA0-4DF1-AA93-B07CB99EA042}" type="sibTrans" cxnId="{51E24697-EE30-4D47-9D17-9F9A764A1DB9}">
      <dgm:prSet/>
      <dgm:spPr/>
      <dgm:t>
        <a:bodyPr/>
        <a:lstStyle/>
        <a:p>
          <a:endParaRPr lang="en-US"/>
        </a:p>
      </dgm:t>
    </dgm:pt>
    <dgm:pt modelId="{18E328D8-394B-40F4-B591-6EFD740B73D2}">
      <dgm:prSet phldrT="[Text]"/>
      <dgm:spPr/>
      <dgm:t>
        <a:bodyPr/>
        <a:lstStyle/>
        <a:p>
          <a:r>
            <a:rPr lang="en-US"/>
            <a:t>Opportunities analysis</a:t>
          </a:r>
        </a:p>
      </dgm:t>
    </dgm:pt>
    <dgm:pt modelId="{AFCA478E-6817-4CB0-B7B1-DF46A9236ED2}" type="parTrans" cxnId="{26FE992C-A2C2-4FB1-9D95-14D483C19059}">
      <dgm:prSet/>
      <dgm:spPr/>
      <dgm:t>
        <a:bodyPr/>
        <a:lstStyle/>
        <a:p>
          <a:endParaRPr lang="en-US"/>
        </a:p>
      </dgm:t>
    </dgm:pt>
    <dgm:pt modelId="{2AE431C3-4AE1-4135-A9A2-1CE8959FA2D9}" type="sibTrans" cxnId="{26FE992C-A2C2-4FB1-9D95-14D483C19059}">
      <dgm:prSet/>
      <dgm:spPr/>
      <dgm:t>
        <a:bodyPr/>
        <a:lstStyle/>
        <a:p>
          <a:endParaRPr lang="en-US"/>
        </a:p>
      </dgm:t>
    </dgm:pt>
    <dgm:pt modelId="{42FF0B42-3C89-4849-87BE-679C0436EC15}">
      <dgm:prSet phldrT="[Text]" custT="1"/>
      <dgm:spPr/>
      <dgm:t>
        <a:bodyPr/>
        <a:lstStyle/>
        <a:p>
          <a:r>
            <a:rPr lang="en-US" sz="1800"/>
            <a:t>Utility and streetlight data  </a:t>
          </a:r>
        </a:p>
      </dgm:t>
    </dgm:pt>
    <dgm:pt modelId="{31C828AB-A1DA-4C89-A1E3-58E1887C9E2E}" type="parTrans" cxnId="{7285F3CD-5CDE-454D-9B56-61B9E8ABA373}">
      <dgm:prSet/>
      <dgm:spPr/>
      <dgm:t>
        <a:bodyPr/>
        <a:lstStyle/>
        <a:p>
          <a:endParaRPr lang="en-US"/>
        </a:p>
      </dgm:t>
    </dgm:pt>
    <dgm:pt modelId="{366CA806-4AE7-469D-89B8-75AB8BDF43DA}" type="sibTrans" cxnId="{7285F3CD-5CDE-454D-9B56-61B9E8ABA373}">
      <dgm:prSet/>
      <dgm:spPr/>
      <dgm:t>
        <a:bodyPr/>
        <a:lstStyle/>
        <a:p>
          <a:endParaRPr lang="en-US"/>
        </a:p>
      </dgm:t>
    </dgm:pt>
    <dgm:pt modelId="{1FF792F4-ADC0-4A79-AB62-B4B148FE3FD3}">
      <dgm:prSet phldrT="[Text]" custT="1"/>
      <dgm:spPr/>
      <dgm:t>
        <a:bodyPr/>
        <a:lstStyle/>
        <a:p>
          <a:r>
            <a:rPr lang="en-US" sz="1800"/>
            <a:t>Vehicles and mileage   </a:t>
          </a:r>
        </a:p>
      </dgm:t>
    </dgm:pt>
    <dgm:pt modelId="{E0648AF6-D040-4CA7-B3A8-812E176AA8AF}" type="parTrans" cxnId="{C019362A-7FB1-48DC-BC7D-366090E4967F}">
      <dgm:prSet/>
      <dgm:spPr/>
      <dgm:t>
        <a:bodyPr/>
        <a:lstStyle/>
        <a:p>
          <a:endParaRPr lang="en-US"/>
        </a:p>
      </dgm:t>
    </dgm:pt>
    <dgm:pt modelId="{DB67FC00-26DA-4F46-A876-BD2B9B0BC638}" type="sibTrans" cxnId="{C019362A-7FB1-48DC-BC7D-366090E4967F}">
      <dgm:prSet/>
      <dgm:spPr/>
      <dgm:t>
        <a:bodyPr/>
        <a:lstStyle/>
        <a:p>
          <a:endParaRPr lang="en-US"/>
        </a:p>
      </dgm:t>
    </dgm:pt>
    <dgm:pt modelId="{0F82369D-41C2-4CF0-AF5D-BDBCD0745F22}">
      <dgm:prSet phldrT="[Text]" custT="1"/>
      <dgm:spPr/>
      <dgm:t>
        <a:bodyPr/>
        <a:lstStyle/>
        <a:p>
          <a:r>
            <a:rPr lang="en-US" sz="1800"/>
            <a:t>Operational and internal policies   </a:t>
          </a:r>
        </a:p>
      </dgm:t>
    </dgm:pt>
    <dgm:pt modelId="{EC49B4FF-614A-44B1-BA62-4432FCC9B67B}" type="parTrans" cxnId="{6D9B035F-17F6-4A9F-8AF0-BFD5CB12C4A7}">
      <dgm:prSet/>
      <dgm:spPr/>
      <dgm:t>
        <a:bodyPr/>
        <a:lstStyle/>
        <a:p>
          <a:endParaRPr lang="en-US"/>
        </a:p>
      </dgm:t>
    </dgm:pt>
    <dgm:pt modelId="{A1AD83BA-1551-419C-A141-56DB3062DBEE}" type="sibTrans" cxnId="{6D9B035F-17F6-4A9F-8AF0-BFD5CB12C4A7}">
      <dgm:prSet/>
      <dgm:spPr/>
      <dgm:t>
        <a:bodyPr/>
        <a:lstStyle/>
        <a:p>
          <a:endParaRPr lang="en-US"/>
        </a:p>
      </dgm:t>
    </dgm:pt>
    <dgm:pt modelId="{094E7C1E-7A92-4EB7-A517-9D96F1F70D6A}">
      <dgm:prSet custT="1"/>
      <dgm:spPr/>
      <dgm:t>
        <a:bodyPr/>
        <a:lstStyle/>
        <a:p>
          <a:r>
            <a:rPr lang="en-US" sz="1600"/>
            <a:t>Compile data in standard format</a:t>
          </a:r>
        </a:p>
      </dgm:t>
    </dgm:pt>
    <dgm:pt modelId="{ABBDD852-010E-4C4C-9B94-0FDE0F5A877F}" type="parTrans" cxnId="{49BF4E64-4D26-40E9-B004-225988273630}">
      <dgm:prSet/>
      <dgm:spPr/>
      <dgm:t>
        <a:bodyPr/>
        <a:lstStyle/>
        <a:p>
          <a:endParaRPr lang="en-US"/>
        </a:p>
      </dgm:t>
    </dgm:pt>
    <dgm:pt modelId="{F340E14D-8D14-4EA8-B7BC-B3C4182238FB}" type="sibTrans" cxnId="{49BF4E64-4D26-40E9-B004-225988273630}">
      <dgm:prSet/>
      <dgm:spPr/>
      <dgm:t>
        <a:bodyPr/>
        <a:lstStyle/>
        <a:p>
          <a:endParaRPr lang="en-US"/>
        </a:p>
      </dgm:t>
    </dgm:pt>
    <dgm:pt modelId="{A756FE69-5BBC-4349-835B-C50B80830E50}">
      <dgm:prSet phldrT="[Text]" custT="1"/>
      <dgm:spPr/>
      <dgm:t>
        <a:bodyPr/>
        <a:lstStyle/>
        <a:p>
          <a:r>
            <a:rPr lang="en-US" sz="1600">
              <a:latin typeface="+mj-lt"/>
            </a:rPr>
            <a:t>Identify areas of missing information </a:t>
          </a:r>
          <a:endParaRPr lang="en-US" sz="1600"/>
        </a:p>
      </dgm:t>
    </dgm:pt>
    <dgm:pt modelId="{5DB08196-9528-4DDF-988C-DCDA0FC51DE0}" type="parTrans" cxnId="{D7FAB162-4B39-4147-ABB8-2AF5C608B004}">
      <dgm:prSet/>
      <dgm:spPr/>
      <dgm:t>
        <a:bodyPr/>
        <a:lstStyle/>
        <a:p>
          <a:endParaRPr lang="en-US"/>
        </a:p>
      </dgm:t>
    </dgm:pt>
    <dgm:pt modelId="{28CE0BC1-EAA2-4A38-A3EA-966F83BE2FF6}" type="sibTrans" cxnId="{D7FAB162-4B39-4147-ABB8-2AF5C608B004}">
      <dgm:prSet/>
      <dgm:spPr/>
      <dgm:t>
        <a:bodyPr/>
        <a:lstStyle/>
        <a:p>
          <a:endParaRPr lang="en-US"/>
        </a:p>
      </dgm:t>
    </dgm:pt>
    <dgm:pt modelId="{D46DC511-BB93-4450-85CA-CF668565A80C}">
      <dgm:prSet custT="1"/>
      <dgm:spPr/>
      <dgm:t>
        <a:bodyPr/>
        <a:lstStyle/>
        <a:p>
          <a:r>
            <a:rPr lang="en-US" sz="1600">
              <a:latin typeface="+mj-lt"/>
            </a:rPr>
            <a:t>Conduct secondary research to develop assumptions </a:t>
          </a:r>
        </a:p>
      </dgm:t>
    </dgm:pt>
    <dgm:pt modelId="{AAA9C2E5-039C-4F3A-870F-3F0007BBCF91}" type="parTrans" cxnId="{9518FBE4-AFC9-402C-A07D-B5611A050B66}">
      <dgm:prSet/>
      <dgm:spPr/>
      <dgm:t>
        <a:bodyPr/>
        <a:lstStyle/>
        <a:p>
          <a:endParaRPr lang="en-US"/>
        </a:p>
      </dgm:t>
    </dgm:pt>
    <dgm:pt modelId="{F87A0BAB-D112-40BF-8DAD-1E014E91F842}" type="sibTrans" cxnId="{9518FBE4-AFC9-402C-A07D-B5611A050B66}">
      <dgm:prSet/>
      <dgm:spPr/>
      <dgm:t>
        <a:bodyPr/>
        <a:lstStyle/>
        <a:p>
          <a:endParaRPr lang="en-US"/>
        </a:p>
      </dgm:t>
    </dgm:pt>
    <dgm:pt modelId="{73316DCC-9199-4176-9809-FA9D2B32E137}">
      <dgm:prSet custT="1"/>
      <dgm:spPr/>
      <dgm:t>
        <a:bodyPr/>
        <a:lstStyle/>
        <a:p>
          <a:r>
            <a:rPr lang="en-US" sz="1600">
              <a:latin typeface="+mj-lt"/>
            </a:rPr>
            <a:t>Create a spreadsheet of compiled data </a:t>
          </a:r>
        </a:p>
      </dgm:t>
    </dgm:pt>
    <dgm:pt modelId="{642660C5-8D8A-40E8-AC59-3A7F00CAAE36}" type="parTrans" cxnId="{AD09399F-42B3-4E23-AA9C-0BDAAE2CBF03}">
      <dgm:prSet/>
      <dgm:spPr/>
      <dgm:t>
        <a:bodyPr/>
        <a:lstStyle/>
        <a:p>
          <a:endParaRPr lang="en-US"/>
        </a:p>
      </dgm:t>
    </dgm:pt>
    <dgm:pt modelId="{5AE04B5D-B672-4474-BEFC-0A48E271D16D}" type="sibTrans" cxnId="{AD09399F-42B3-4E23-AA9C-0BDAAE2CBF03}">
      <dgm:prSet/>
      <dgm:spPr/>
      <dgm:t>
        <a:bodyPr/>
        <a:lstStyle/>
        <a:p>
          <a:endParaRPr lang="en-US"/>
        </a:p>
      </dgm:t>
    </dgm:pt>
    <dgm:pt modelId="{CD7B40F8-3E09-44FD-AA42-4DCB05A099D7}">
      <dgm:prSet custT="1"/>
      <dgm:spPr/>
      <dgm:t>
        <a:bodyPr/>
        <a:lstStyle/>
        <a:p>
          <a:r>
            <a:rPr lang="en-US" sz="1600"/>
            <a:t>Conduct site visits </a:t>
          </a:r>
        </a:p>
      </dgm:t>
    </dgm:pt>
    <dgm:pt modelId="{0745B66E-B2AD-4A35-B2D6-C5B98D3544E2}" type="parTrans" cxnId="{11DFD6D0-76CC-4FA3-9954-79C3374FC013}">
      <dgm:prSet/>
      <dgm:spPr/>
      <dgm:t>
        <a:bodyPr/>
        <a:lstStyle/>
        <a:p>
          <a:endParaRPr lang="en-US"/>
        </a:p>
      </dgm:t>
    </dgm:pt>
    <dgm:pt modelId="{7AC1024C-1F1E-407D-8526-9364E73AF674}" type="sibTrans" cxnId="{11DFD6D0-76CC-4FA3-9954-79C3374FC013}">
      <dgm:prSet/>
      <dgm:spPr/>
      <dgm:t>
        <a:bodyPr/>
        <a:lstStyle/>
        <a:p>
          <a:endParaRPr lang="en-US"/>
        </a:p>
      </dgm:t>
    </dgm:pt>
    <dgm:pt modelId="{85F582EC-3996-42C2-A331-A5413E0F1D5E}">
      <dgm:prSet phldrT="[Text]" custT="1"/>
      <dgm:spPr/>
      <dgm:t>
        <a:bodyPr/>
        <a:lstStyle/>
        <a:p>
          <a:r>
            <a:rPr lang="en-US" sz="1600"/>
            <a:t>Develop list of opportunities </a:t>
          </a:r>
        </a:p>
      </dgm:t>
    </dgm:pt>
    <dgm:pt modelId="{AC270C94-E73B-4B0F-99A0-CFADA99A45CF}" type="parTrans" cxnId="{C4990B2D-9A24-4EA0-A9FB-645CCD1684B6}">
      <dgm:prSet/>
      <dgm:spPr/>
      <dgm:t>
        <a:bodyPr/>
        <a:lstStyle/>
        <a:p>
          <a:endParaRPr lang="en-US"/>
        </a:p>
      </dgm:t>
    </dgm:pt>
    <dgm:pt modelId="{99AE1A47-F80E-4DBA-B6B0-EA90777270F3}" type="sibTrans" cxnId="{C4990B2D-9A24-4EA0-A9FB-645CCD1684B6}">
      <dgm:prSet/>
      <dgm:spPr/>
      <dgm:t>
        <a:bodyPr/>
        <a:lstStyle/>
        <a:p>
          <a:endParaRPr lang="en-US"/>
        </a:p>
      </dgm:t>
    </dgm:pt>
    <dgm:pt modelId="{1FF97818-BF0F-43D9-9A12-9C109A206D97}">
      <dgm:prSet phldrT="[Text]" custT="1"/>
      <dgm:spPr/>
      <dgm:t>
        <a:bodyPr/>
        <a:lstStyle/>
        <a:p>
          <a:r>
            <a:rPr lang="en-US" sz="1600"/>
            <a:t>Calculate energy and costs savings</a:t>
          </a:r>
        </a:p>
      </dgm:t>
    </dgm:pt>
    <dgm:pt modelId="{5142295D-0BED-4569-AB50-9E7838A5B2FA}" type="parTrans" cxnId="{D8F5CFB6-CA43-4E11-9866-E9F04404E85D}">
      <dgm:prSet/>
      <dgm:spPr/>
      <dgm:t>
        <a:bodyPr/>
        <a:lstStyle/>
        <a:p>
          <a:endParaRPr lang="en-US"/>
        </a:p>
      </dgm:t>
    </dgm:pt>
    <dgm:pt modelId="{E4AB117A-7DF5-4EBA-BA9D-9133E8007740}" type="sibTrans" cxnId="{D8F5CFB6-CA43-4E11-9866-E9F04404E85D}">
      <dgm:prSet/>
      <dgm:spPr/>
      <dgm:t>
        <a:bodyPr/>
        <a:lstStyle/>
        <a:p>
          <a:endParaRPr lang="en-US"/>
        </a:p>
      </dgm:t>
    </dgm:pt>
    <dgm:pt modelId="{F5E49B02-52A9-49A3-ABB1-FA25102F8439}">
      <dgm:prSet phldrT="[Text]" custT="1"/>
      <dgm:spPr/>
      <dgm:t>
        <a:bodyPr/>
        <a:lstStyle/>
        <a:p>
          <a:r>
            <a:rPr lang="en-US" sz="1600"/>
            <a:t>Identify municipal policies and community-wide resources</a:t>
          </a:r>
        </a:p>
      </dgm:t>
    </dgm:pt>
    <dgm:pt modelId="{A7C4A7FE-BE9D-4327-9ADD-766549E396CE}" type="parTrans" cxnId="{DAF56461-3A98-48D8-AE52-D9B3E4276351}">
      <dgm:prSet/>
      <dgm:spPr/>
      <dgm:t>
        <a:bodyPr/>
        <a:lstStyle/>
        <a:p>
          <a:endParaRPr lang="en-US"/>
        </a:p>
      </dgm:t>
    </dgm:pt>
    <dgm:pt modelId="{6516119E-FC76-43B9-AF2B-DA6D647C438D}" type="sibTrans" cxnId="{DAF56461-3A98-48D8-AE52-D9B3E4276351}">
      <dgm:prSet/>
      <dgm:spPr/>
      <dgm:t>
        <a:bodyPr/>
        <a:lstStyle/>
        <a:p>
          <a:endParaRPr lang="en-US"/>
        </a:p>
      </dgm:t>
    </dgm:pt>
    <dgm:pt modelId="{1A5DFCD5-8A1D-4024-A5CB-B67C851844F2}" type="pres">
      <dgm:prSet presAssocID="{F8038570-A353-4084-B332-8B9132FDD2B3}" presName="linearFlow" presStyleCnt="0">
        <dgm:presLayoutVars>
          <dgm:dir/>
          <dgm:animLvl val="lvl"/>
          <dgm:resizeHandles val="exact"/>
        </dgm:presLayoutVars>
      </dgm:prSet>
      <dgm:spPr/>
    </dgm:pt>
    <dgm:pt modelId="{7683F259-48A8-4F7E-9584-2569B199C81D}" type="pres">
      <dgm:prSet presAssocID="{66273919-D4CE-4CA8-A05B-7DC19BCF2B76}" presName="composite" presStyleCnt="0"/>
      <dgm:spPr/>
    </dgm:pt>
    <dgm:pt modelId="{84854E82-014D-470F-B332-4637BC64D304}" type="pres">
      <dgm:prSet presAssocID="{66273919-D4CE-4CA8-A05B-7DC19BCF2B76}" presName="parTx" presStyleLbl="node1" presStyleIdx="0" presStyleCnt="3">
        <dgm:presLayoutVars>
          <dgm:chMax val="0"/>
          <dgm:chPref val="0"/>
          <dgm:bulletEnabled val="1"/>
        </dgm:presLayoutVars>
      </dgm:prSet>
      <dgm:spPr/>
    </dgm:pt>
    <dgm:pt modelId="{F1BF6EB2-72D9-47E9-9BBD-742F350B4CCD}" type="pres">
      <dgm:prSet presAssocID="{66273919-D4CE-4CA8-A05B-7DC19BCF2B76}" presName="parSh" presStyleLbl="node1" presStyleIdx="0" presStyleCnt="3"/>
      <dgm:spPr/>
    </dgm:pt>
    <dgm:pt modelId="{24A136A6-451F-4F67-AB30-93E6D3C478DE}" type="pres">
      <dgm:prSet presAssocID="{66273919-D4CE-4CA8-A05B-7DC19BCF2B76}" presName="desTx" presStyleLbl="fgAcc1" presStyleIdx="0" presStyleCnt="3">
        <dgm:presLayoutVars>
          <dgm:bulletEnabled val="1"/>
        </dgm:presLayoutVars>
      </dgm:prSet>
      <dgm:spPr/>
    </dgm:pt>
    <dgm:pt modelId="{9ACE235B-5F3D-4A10-BA06-CAD0E2C76332}" type="pres">
      <dgm:prSet presAssocID="{297B7C7B-BEF8-4B4C-BC3C-81D4130D6615}" presName="sibTrans" presStyleLbl="sibTrans2D1" presStyleIdx="0" presStyleCnt="2"/>
      <dgm:spPr/>
    </dgm:pt>
    <dgm:pt modelId="{221CEA61-6718-4D09-B020-AD45CDECA74C}" type="pres">
      <dgm:prSet presAssocID="{297B7C7B-BEF8-4B4C-BC3C-81D4130D6615}" presName="connTx" presStyleLbl="sibTrans2D1" presStyleIdx="0" presStyleCnt="2"/>
      <dgm:spPr/>
    </dgm:pt>
    <dgm:pt modelId="{35BAD56E-F7A3-4DBB-85CC-190E1E1D06BD}" type="pres">
      <dgm:prSet presAssocID="{40C381E7-6C79-4B24-83DE-6D1A43689160}" presName="composite" presStyleCnt="0"/>
      <dgm:spPr/>
    </dgm:pt>
    <dgm:pt modelId="{675BCAC1-256C-43F3-9F27-6092193C6B44}" type="pres">
      <dgm:prSet presAssocID="{40C381E7-6C79-4B24-83DE-6D1A43689160}" presName="parTx" presStyleLbl="node1" presStyleIdx="0" presStyleCnt="3">
        <dgm:presLayoutVars>
          <dgm:chMax val="0"/>
          <dgm:chPref val="0"/>
          <dgm:bulletEnabled val="1"/>
        </dgm:presLayoutVars>
      </dgm:prSet>
      <dgm:spPr/>
    </dgm:pt>
    <dgm:pt modelId="{8E8504EF-AAD0-496B-A811-017524829D5C}" type="pres">
      <dgm:prSet presAssocID="{40C381E7-6C79-4B24-83DE-6D1A43689160}" presName="parSh" presStyleLbl="node1" presStyleIdx="1" presStyleCnt="3"/>
      <dgm:spPr/>
    </dgm:pt>
    <dgm:pt modelId="{63544EB8-6EC3-49DF-828C-1DAC9FA83955}" type="pres">
      <dgm:prSet presAssocID="{40C381E7-6C79-4B24-83DE-6D1A43689160}" presName="desTx" presStyleLbl="fgAcc1" presStyleIdx="1" presStyleCnt="3">
        <dgm:presLayoutVars>
          <dgm:bulletEnabled val="1"/>
        </dgm:presLayoutVars>
      </dgm:prSet>
      <dgm:spPr/>
    </dgm:pt>
    <dgm:pt modelId="{7A760634-00F0-4B99-8872-B1EA491A47FA}" type="pres">
      <dgm:prSet presAssocID="{D6EF2B1F-EBA0-4DF1-AA93-B07CB99EA042}" presName="sibTrans" presStyleLbl="sibTrans2D1" presStyleIdx="1" presStyleCnt="2"/>
      <dgm:spPr/>
    </dgm:pt>
    <dgm:pt modelId="{D4125B0D-9A08-455C-833E-0484A718F6D7}" type="pres">
      <dgm:prSet presAssocID="{D6EF2B1F-EBA0-4DF1-AA93-B07CB99EA042}" presName="connTx" presStyleLbl="sibTrans2D1" presStyleIdx="1" presStyleCnt="2"/>
      <dgm:spPr/>
    </dgm:pt>
    <dgm:pt modelId="{07A1701B-6DBB-4B3D-A901-76E2EEE7DE47}" type="pres">
      <dgm:prSet presAssocID="{18E328D8-394B-40F4-B591-6EFD740B73D2}" presName="composite" presStyleCnt="0"/>
      <dgm:spPr/>
    </dgm:pt>
    <dgm:pt modelId="{2929C4DF-E155-4BAB-A57B-CBECBB736EE4}" type="pres">
      <dgm:prSet presAssocID="{18E328D8-394B-40F4-B591-6EFD740B73D2}" presName="parTx" presStyleLbl="node1" presStyleIdx="1" presStyleCnt="3">
        <dgm:presLayoutVars>
          <dgm:chMax val="0"/>
          <dgm:chPref val="0"/>
          <dgm:bulletEnabled val="1"/>
        </dgm:presLayoutVars>
      </dgm:prSet>
      <dgm:spPr/>
    </dgm:pt>
    <dgm:pt modelId="{F9D12334-C14A-455F-95F1-BA8E617922DD}" type="pres">
      <dgm:prSet presAssocID="{18E328D8-394B-40F4-B591-6EFD740B73D2}" presName="parSh" presStyleLbl="node1" presStyleIdx="2" presStyleCnt="3"/>
      <dgm:spPr/>
    </dgm:pt>
    <dgm:pt modelId="{F98780DC-F3AD-4236-AD4D-A84553D49CAE}" type="pres">
      <dgm:prSet presAssocID="{18E328D8-394B-40F4-B591-6EFD740B73D2}" presName="desTx" presStyleLbl="fgAcc1" presStyleIdx="2" presStyleCnt="3">
        <dgm:presLayoutVars>
          <dgm:bulletEnabled val="1"/>
        </dgm:presLayoutVars>
      </dgm:prSet>
      <dgm:spPr/>
    </dgm:pt>
  </dgm:ptLst>
  <dgm:cxnLst>
    <dgm:cxn modelId="{7A626C1E-1155-4254-AA1D-BAB7F1091A57}" type="presOf" srcId="{0F82369D-41C2-4CF0-AF5D-BDBCD0745F22}" destId="{24A136A6-451F-4F67-AB30-93E6D3C478DE}" srcOrd="0" destOrd="2" presId="urn:microsoft.com/office/officeart/2005/8/layout/process3"/>
    <dgm:cxn modelId="{2595F024-4F1C-4F3C-A217-65CA4C0C4AC6}" type="presOf" srcId="{A756FE69-5BBC-4349-835B-C50B80830E50}" destId="{63544EB8-6EC3-49DF-828C-1DAC9FA83955}" srcOrd="0" destOrd="1" presId="urn:microsoft.com/office/officeart/2005/8/layout/process3"/>
    <dgm:cxn modelId="{77B36029-6317-418D-961D-BCEA05CE5DE1}" type="presOf" srcId="{40C381E7-6C79-4B24-83DE-6D1A43689160}" destId="{8E8504EF-AAD0-496B-A811-017524829D5C}" srcOrd="1" destOrd="0" presId="urn:microsoft.com/office/officeart/2005/8/layout/process3"/>
    <dgm:cxn modelId="{C019362A-7FB1-48DC-BC7D-366090E4967F}" srcId="{66273919-D4CE-4CA8-A05B-7DC19BCF2B76}" destId="{1FF792F4-ADC0-4A79-AB62-B4B148FE3FD3}" srcOrd="1" destOrd="0" parTransId="{E0648AF6-D040-4CA7-B3A8-812E176AA8AF}" sibTransId="{DB67FC00-26DA-4F46-A876-BD2B9B0BC638}"/>
    <dgm:cxn modelId="{26FE992C-A2C2-4FB1-9D95-14D483C19059}" srcId="{F8038570-A353-4084-B332-8B9132FDD2B3}" destId="{18E328D8-394B-40F4-B591-6EFD740B73D2}" srcOrd="2" destOrd="0" parTransId="{AFCA478E-6817-4CB0-B7B1-DF46A9236ED2}" sibTransId="{2AE431C3-4AE1-4135-A9A2-1CE8959FA2D9}"/>
    <dgm:cxn modelId="{C4990B2D-9A24-4EA0-A9FB-645CCD1684B6}" srcId="{18E328D8-394B-40F4-B591-6EFD740B73D2}" destId="{85F582EC-3996-42C2-A331-A5413E0F1D5E}" srcOrd="1" destOrd="0" parTransId="{AC270C94-E73B-4B0F-99A0-CFADA99A45CF}" sibTransId="{99AE1A47-F80E-4DBA-B6B0-EA90777270F3}"/>
    <dgm:cxn modelId="{6D9B035F-17F6-4A9F-8AF0-BFD5CB12C4A7}" srcId="{66273919-D4CE-4CA8-A05B-7DC19BCF2B76}" destId="{0F82369D-41C2-4CF0-AF5D-BDBCD0745F22}" srcOrd="2" destOrd="0" parTransId="{EC49B4FF-614A-44B1-BA62-4432FCC9B67B}" sibTransId="{A1AD83BA-1551-419C-A141-56DB3062DBEE}"/>
    <dgm:cxn modelId="{3818E160-F17A-4895-B4FC-3E91182D5675}" type="presOf" srcId="{66273919-D4CE-4CA8-A05B-7DC19BCF2B76}" destId="{84854E82-014D-470F-B332-4637BC64D304}" srcOrd="0" destOrd="0" presId="urn:microsoft.com/office/officeart/2005/8/layout/process3"/>
    <dgm:cxn modelId="{DAF56461-3A98-48D8-AE52-D9B3E4276351}" srcId="{18E328D8-394B-40F4-B591-6EFD740B73D2}" destId="{F5E49B02-52A9-49A3-ABB1-FA25102F8439}" srcOrd="3" destOrd="0" parTransId="{A7C4A7FE-BE9D-4327-9ADD-766549E396CE}" sibTransId="{6516119E-FC76-43B9-AF2B-DA6D647C438D}"/>
    <dgm:cxn modelId="{D7FAB162-4B39-4147-ABB8-2AF5C608B004}" srcId="{40C381E7-6C79-4B24-83DE-6D1A43689160}" destId="{A756FE69-5BBC-4349-835B-C50B80830E50}" srcOrd="1" destOrd="0" parTransId="{5DB08196-9528-4DDF-988C-DCDA0FC51DE0}" sibTransId="{28CE0BC1-EAA2-4A38-A3EA-966F83BE2FF6}"/>
    <dgm:cxn modelId="{CDD16F43-1AFD-4CE6-9953-19312F37D620}" type="presOf" srcId="{F8038570-A353-4084-B332-8B9132FDD2B3}" destId="{1A5DFCD5-8A1D-4024-A5CB-B67C851844F2}" srcOrd="0" destOrd="0" presId="urn:microsoft.com/office/officeart/2005/8/layout/process3"/>
    <dgm:cxn modelId="{49BF4E64-4D26-40E9-B004-225988273630}" srcId="{40C381E7-6C79-4B24-83DE-6D1A43689160}" destId="{094E7C1E-7A92-4EB7-A517-9D96F1F70D6A}" srcOrd="0" destOrd="0" parTransId="{ABBDD852-010E-4C4C-9B94-0FDE0F5A877F}" sibTransId="{F340E14D-8D14-4EA8-B7BC-B3C4182238FB}"/>
    <dgm:cxn modelId="{854AD16D-C624-4FEF-8D8F-B5BBE5A32B00}" type="presOf" srcId="{66273919-D4CE-4CA8-A05B-7DC19BCF2B76}" destId="{F1BF6EB2-72D9-47E9-9BBD-742F350B4CCD}" srcOrd="1" destOrd="0" presId="urn:microsoft.com/office/officeart/2005/8/layout/process3"/>
    <dgm:cxn modelId="{DA051078-399A-42C5-B873-E3089A650969}" srcId="{F8038570-A353-4084-B332-8B9132FDD2B3}" destId="{66273919-D4CE-4CA8-A05B-7DC19BCF2B76}" srcOrd="0" destOrd="0" parTransId="{280CF8BB-4356-431F-A574-FD8F7932A501}" sibTransId="{297B7C7B-BEF8-4B4C-BC3C-81D4130D6615}"/>
    <dgm:cxn modelId="{F77E4A80-4D63-4893-B185-202744E9B621}" type="presOf" srcId="{D6EF2B1F-EBA0-4DF1-AA93-B07CB99EA042}" destId="{D4125B0D-9A08-455C-833E-0484A718F6D7}" srcOrd="1" destOrd="0" presId="urn:microsoft.com/office/officeart/2005/8/layout/process3"/>
    <dgm:cxn modelId="{6A347C89-1B58-4383-8D31-476112EC6BC8}" type="presOf" srcId="{42FF0B42-3C89-4849-87BE-679C0436EC15}" destId="{24A136A6-451F-4F67-AB30-93E6D3C478DE}" srcOrd="0" destOrd="0" presId="urn:microsoft.com/office/officeart/2005/8/layout/process3"/>
    <dgm:cxn modelId="{43EAFD8B-54FC-43EA-8F92-5B6363DD439B}" type="presOf" srcId="{297B7C7B-BEF8-4B4C-BC3C-81D4130D6615}" destId="{221CEA61-6718-4D09-B020-AD45CDECA74C}" srcOrd="1" destOrd="0" presId="urn:microsoft.com/office/officeart/2005/8/layout/process3"/>
    <dgm:cxn modelId="{37104E8C-06A8-4E03-B2BF-978F2A0C8228}" type="presOf" srcId="{18E328D8-394B-40F4-B591-6EFD740B73D2}" destId="{F9D12334-C14A-455F-95F1-BA8E617922DD}" srcOrd="1" destOrd="0" presId="urn:microsoft.com/office/officeart/2005/8/layout/process3"/>
    <dgm:cxn modelId="{0E09C08C-0468-4015-BC92-2A0EF4B7AE1F}" type="presOf" srcId="{73316DCC-9199-4176-9809-FA9D2B32E137}" destId="{63544EB8-6EC3-49DF-828C-1DAC9FA83955}" srcOrd="0" destOrd="3" presId="urn:microsoft.com/office/officeart/2005/8/layout/process3"/>
    <dgm:cxn modelId="{285E928E-7902-4D3D-9A63-F704E72446C0}" type="presOf" srcId="{D6EF2B1F-EBA0-4DF1-AA93-B07CB99EA042}" destId="{7A760634-00F0-4B99-8872-B1EA491A47FA}" srcOrd="0" destOrd="0" presId="urn:microsoft.com/office/officeart/2005/8/layout/process3"/>
    <dgm:cxn modelId="{6FC9B393-30F8-4175-97DE-3DA9D949FB54}" type="presOf" srcId="{1FF97818-BF0F-43D9-9A12-9C109A206D97}" destId="{F98780DC-F3AD-4236-AD4D-A84553D49CAE}" srcOrd="0" destOrd="2" presId="urn:microsoft.com/office/officeart/2005/8/layout/process3"/>
    <dgm:cxn modelId="{51E24697-EE30-4D47-9D17-9F9A764A1DB9}" srcId="{F8038570-A353-4084-B332-8B9132FDD2B3}" destId="{40C381E7-6C79-4B24-83DE-6D1A43689160}" srcOrd="1" destOrd="0" parTransId="{1E0B03E1-E2C1-419F-A95F-3F3E31944B19}" sibTransId="{D6EF2B1F-EBA0-4DF1-AA93-B07CB99EA042}"/>
    <dgm:cxn modelId="{AD09399F-42B3-4E23-AA9C-0BDAAE2CBF03}" srcId="{40C381E7-6C79-4B24-83DE-6D1A43689160}" destId="{73316DCC-9199-4176-9809-FA9D2B32E137}" srcOrd="3" destOrd="0" parTransId="{642660C5-8D8A-40E8-AC59-3A7F00CAAE36}" sibTransId="{5AE04B5D-B672-4474-BEFC-0A48E271D16D}"/>
    <dgm:cxn modelId="{EA9310A0-4668-4611-93B0-4A7AA84DCBB2}" type="presOf" srcId="{F5E49B02-52A9-49A3-ABB1-FA25102F8439}" destId="{F98780DC-F3AD-4236-AD4D-A84553D49CAE}" srcOrd="0" destOrd="3" presId="urn:microsoft.com/office/officeart/2005/8/layout/process3"/>
    <dgm:cxn modelId="{92BABEB4-43B6-4635-8738-B41ACD1B3640}" type="presOf" srcId="{CD7B40F8-3E09-44FD-AA42-4DCB05A099D7}" destId="{F98780DC-F3AD-4236-AD4D-A84553D49CAE}" srcOrd="0" destOrd="0" presId="urn:microsoft.com/office/officeart/2005/8/layout/process3"/>
    <dgm:cxn modelId="{D8F5CFB6-CA43-4E11-9866-E9F04404E85D}" srcId="{18E328D8-394B-40F4-B591-6EFD740B73D2}" destId="{1FF97818-BF0F-43D9-9A12-9C109A206D97}" srcOrd="2" destOrd="0" parTransId="{5142295D-0BED-4569-AB50-9E7838A5B2FA}" sibTransId="{E4AB117A-7DF5-4EBA-BA9D-9133E8007740}"/>
    <dgm:cxn modelId="{7EBF95C6-FEC1-4689-A854-5EF1FFA80580}" type="presOf" srcId="{18E328D8-394B-40F4-B591-6EFD740B73D2}" destId="{2929C4DF-E155-4BAB-A57B-CBECBB736EE4}" srcOrd="0" destOrd="0" presId="urn:microsoft.com/office/officeart/2005/8/layout/process3"/>
    <dgm:cxn modelId="{7285F3CD-5CDE-454D-9B56-61B9E8ABA373}" srcId="{66273919-D4CE-4CA8-A05B-7DC19BCF2B76}" destId="{42FF0B42-3C89-4849-87BE-679C0436EC15}" srcOrd="0" destOrd="0" parTransId="{31C828AB-A1DA-4C89-A1E3-58E1887C9E2E}" sibTransId="{366CA806-4AE7-469D-89B8-75AB8BDF43DA}"/>
    <dgm:cxn modelId="{11DFD6D0-76CC-4FA3-9954-79C3374FC013}" srcId="{18E328D8-394B-40F4-B591-6EFD740B73D2}" destId="{CD7B40F8-3E09-44FD-AA42-4DCB05A099D7}" srcOrd="0" destOrd="0" parTransId="{0745B66E-B2AD-4A35-B2D6-C5B98D3544E2}" sibTransId="{7AC1024C-1F1E-407D-8526-9364E73AF674}"/>
    <dgm:cxn modelId="{621912E2-C85A-44CB-9445-2C397810D706}" type="presOf" srcId="{D46DC511-BB93-4450-85CA-CF668565A80C}" destId="{63544EB8-6EC3-49DF-828C-1DAC9FA83955}" srcOrd="0" destOrd="2" presId="urn:microsoft.com/office/officeart/2005/8/layout/process3"/>
    <dgm:cxn modelId="{EB437BE4-1F93-434C-A3B4-9CC129B3B5F5}" type="presOf" srcId="{85F582EC-3996-42C2-A331-A5413E0F1D5E}" destId="{F98780DC-F3AD-4236-AD4D-A84553D49CAE}" srcOrd="0" destOrd="1" presId="urn:microsoft.com/office/officeart/2005/8/layout/process3"/>
    <dgm:cxn modelId="{9518FBE4-AFC9-402C-A07D-B5611A050B66}" srcId="{40C381E7-6C79-4B24-83DE-6D1A43689160}" destId="{D46DC511-BB93-4450-85CA-CF668565A80C}" srcOrd="2" destOrd="0" parTransId="{AAA9C2E5-039C-4F3A-870F-3F0007BBCF91}" sibTransId="{F87A0BAB-D112-40BF-8DAD-1E014E91F842}"/>
    <dgm:cxn modelId="{A4E8B7E5-91FD-4927-9469-122F99D0A5C5}" type="presOf" srcId="{1FF792F4-ADC0-4A79-AB62-B4B148FE3FD3}" destId="{24A136A6-451F-4F67-AB30-93E6D3C478DE}" srcOrd="0" destOrd="1" presId="urn:microsoft.com/office/officeart/2005/8/layout/process3"/>
    <dgm:cxn modelId="{2DBEAFE6-F56E-4F80-98C2-907F9EF8A102}" type="presOf" srcId="{297B7C7B-BEF8-4B4C-BC3C-81D4130D6615}" destId="{9ACE235B-5F3D-4A10-BA06-CAD0E2C76332}" srcOrd="0" destOrd="0" presId="urn:microsoft.com/office/officeart/2005/8/layout/process3"/>
    <dgm:cxn modelId="{BE46F3EB-7CEA-4A29-9D44-80E24A088990}" type="presOf" srcId="{40C381E7-6C79-4B24-83DE-6D1A43689160}" destId="{675BCAC1-256C-43F3-9F27-6092193C6B44}" srcOrd="0" destOrd="0" presId="urn:microsoft.com/office/officeart/2005/8/layout/process3"/>
    <dgm:cxn modelId="{A1C2C9FB-C75F-422C-91B7-5C788EA74BF6}" type="presOf" srcId="{094E7C1E-7A92-4EB7-A517-9D96F1F70D6A}" destId="{63544EB8-6EC3-49DF-828C-1DAC9FA83955}" srcOrd="0" destOrd="0" presId="urn:microsoft.com/office/officeart/2005/8/layout/process3"/>
    <dgm:cxn modelId="{86CF4EDD-6EFD-44F5-8F11-2B1DCBCFFA5D}" type="presParOf" srcId="{1A5DFCD5-8A1D-4024-A5CB-B67C851844F2}" destId="{7683F259-48A8-4F7E-9584-2569B199C81D}" srcOrd="0" destOrd="0" presId="urn:microsoft.com/office/officeart/2005/8/layout/process3"/>
    <dgm:cxn modelId="{89A203FE-CC56-4DFC-950A-20404EAE02B1}" type="presParOf" srcId="{7683F259-48A8-4F7E-9584-2569B199C81D}" destId="{84854E82-014D-470F-B332-4637BC64D304}" srcOrd="0" destOrd="0" presId="urn:microsoft.com/office/officeart/2005/8/layout/process3"/>
    <dgm:cxn modelId="{1467E078-8FAB-4FB6-8A1F-601F2C3E9229}" type="presParOf" srcId="{7683F259-48A8-4F7E-9584-2569B199C81D}" destId="{F1BF6EB2-72D9-47E9-9BBD-742F350B4CCD}" srcOrd="1" destOrd="0" presId="urn:microsoft.com/office/officeart/2005/8/layout/process3"/>
    <dgm:cxn modelId="{F422C871-E279-447E-8FC3-18219CEA7EC2}" type="presParOf" srcId="{7683F259-48A8-4F7E-9584-2569B199C81D}" destId="{24A136A6-451F-4F67-AB30-93E6D3C478DE}" srcOrd="2" destOrd="0" presId="urn:microsoft.com/office/officeart/2005/8/layout/process3"/>
    <dgm:cxn modelId="{1129897B-BB2B-43F7-988C-4740EFE601CD}" type="presParOf" srcId="{1A5DFCD5-8A1D-4024-A5CB-B67C851844F2}" destId="{9ACE235B-5F3D-4A10-BA06-CAD0E2C76332}" srcOrd="1" destOrd="0" presId="urn:microsoft.com/office/officeart/2005/8/layout/process3"/>
    <dgm:cxn modelId="{E5805A74-60CA-4D8F-ABAD-14B09B748F49}" type="presParOf" srcId="{9ACE235B-5F3D-4A10-BA06-CAD0E2C76332}" destId="{221CEA61-6718-4D09-B020-AD45CDECA74C}" srcOrd="0" destOrd="0" presId="urn:microsoft.com/office/officeart/2005/8/layout/process3"/>
    <dgm:cxn modelId="{9BBBFC89-14E6-4124-AEE7-8621742B71FB}" type="presParOf" srcId="{1A5DFCD5-8A1D-4024-A5CB-B67C851844F2}" destId="{35BAD56E-F7A3-4DBB-85CC-190E1E1D06BD}" srcOrd="2" destOrd="0" presId="urn:microsoft.com/office/officeart/2005/8/layout/process3"/>
    <dgm:cxn modelId="{957F3E08-D137-4872-AC3E-754F8E50D4ED}" type="presParOf" srcId="{35BAD56E-F7A3-4DBB-85CC-190E1E1D06BD}" destId="{675BCAC1-256C-43F3-9F27-6092193C6B44}" srcOrd="0" destOrd="0" presId="urn:microsoft.com/office/officeart/2005/8/layout/process3"/>
    <dgm:cxn modelId="{08D2156A-DCF6-4627-995F-04C7699FBE78}" type="presParOf" srcId="{35BAD56E-F7A3-4DBB-85CC-190E1E1D06BD}" destId="{8E8504EF-AAD0-496B-A811-017524829D5C}" srcOrd="1" destOrd="0" presId="urn:microsoft.com/office/officeart/2005/8/layout/process3"/>
    <dgm:cxn modelId="{A36CE7F0-F975-4200-A9CC-03B4292C96D3}" type="presParOf" srcId="{35BAD56E-F7A3-4DBB-85CC-190E1E1D06BD}" destId="{63544EB8-6EC3-49DF-828C-1DAC9FA83955}" srcOrd="2" destOrd="0" presId="urn:microsoft.com/office/officeart/2005/8/layout/process3"/>
    <dgm:cxn modelId="{DE2EC449-3ED5-4DD4-8B23-6007A3E864FB}" type="presParOf" srcId="{1A5DFCD5-8A1D-4024-A5CB-B67C851844F2}" destId="{7A760634-00F0-4B99-8872-B1EA491A47FA}" srcOrd="3" destOrd="0" presId="urn:microsoft.com/office/officeart/2005/8/layout/process3"/>
    <dgm:cxn modelId="{C76FE871-CBA1-48C0-A013-56A4626E6116}" type="presParOf" srcId="{7A760634-00F0-4B99-8872-B1EA491A47FA}" destId="{D4125B0D-9A08-455C-833E-0484A718F6D7}" srcOrd="0" destOrd="0" presId="urn:microsoft.com/office/officeart/2005/8/layout/process3"/>
    <dgm:cxn modelId="{02BCB44E-213F-4C41-BF58-43A4F32FADD3}" type="presParOf" srcId="{1A5DFCD5-8A1D-4024-A5CB-B67C851844F2}" destId="{07A1701B-6DBB-4B3D-A901-76E2EEE7DE47}" srcOrd="4" destOrd="0" presId="urn:microsoft.com/office/officeart/2005/8/layout/process3"/>
    <dgm:cxn modelId="{5BD0CAE8-1C39-42E8-BCEE-FCA4443C89E1}" type="presParOf" srcId="{07A1701B-6DBB-4B3D-A901-76E2EEE7DE47}" destId="{2929C4DF-E155-4BAB-A57B-CBECBB736EE4}" srcOrd="0" destOrd="0" presId="urn:microsoft.com/office/officeart/2005/8/layout/process3"/>
    <dgm:cxn modelId="{E1039C03-53C8-45DC-8176-0F60F117C19E}" type="presParOf" srcId="{07A1701B-6DBB-4B3D-A901-76E2EEE7DE47}" destId="{F9D12334-C14A-455F-95F1-BA8E617922DD}" srcOrd="1" destOrd="0" presId="urn:microsoft.com/office/officeart/2005/8/layout/process3"/>
    <dgm:cxn modelId="{3890A027-F90D-4270-ADB7-B61BB2176170}" type="presParOf" srcId="{07A1701B-6DBB-4B3D-A901-76E2EEE7DE47}" destId="{F98780DC-F3AD-4236-AD4D-A84553D49CAE}"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F3E534-703B-4F8C-A217-9D5BD938C25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pt>
    <dgm:pt modelId="{B62C11AB-DDD3-4A1B-A344-47279B9AA741}">
      <dgm:prSet phldrT="[Text]"/>
      <dgm:spPr/>
      <dgm:t>
        <a:bodyPr/>
        <a:lstStyle/>
        <a:p>
          <a:pPr>
            <a:lnSpc>
              <a:spcPct val="100000"/>
            </a:lnSpc>
          </a:pPr>
          <a:r>
            <a:rPr lang="en-US"/>
            <a:t>Select two or three buildings </a:t>
          </a:r>
        </a:p>
      </dgm:t>
    </dgm:pt>
    <dgm:pt modelId="{B16E27AC-CA90-42DD-A3B3-9E31990E1475}" type="parTrans" cxnId="{29FF9E44-9307-47B3-ABB4-C18BED23ED46}">
      <dgm:prSet/>
      <dgm:spPr/>
      <dgm:t>
        <a:bodyPr/>
        <a:lstStyle/>
        <a:p>
          <a:endParaRPr lang="en-US" sz="2400"/>
        </a:p>
      </dgm:t>
    </dgm:pt>
    <dgm:pt modelId="{D7C352B3-CD32-4B9E-A92C-CD7902C435C8}" type="sibTrans" cxnId="{29FF9E44-9307-47B3-ABB4-C18BED23ED46}">
      <dgm:prSet/>
      <dgm:spPr/>
      <dgm:t>
        <a:bodyPr/>
        <a:lstStyle/>
        <a:p>
          <a:pPr>
            <a:lnSpc>
              <a:spcPct val="100000"/>
            </a:lnSpc>
          </a:pPr>
          <a:endParaRPr lang="en-US"/>
        </a:p>
      </dgm:t>
    </dgm:pt>
    <dgm:pt modelId="{EE056062-FA5B-44BE-A4DA-A6587ABF5DCA}">
      <dgm:prSet phldrT="[Text]"/>
      <dgm:spPr/>
      <dgm:t>
        <a:bodyPr/>
        <a:lstStyle/>
        <a:p>
          <a:pPr>
            <a:lnSpc>
              <a:spcPct val="100000"/>
            </a:lnSpc>
          </a:pPr>
          <a:r>
            <a:rPr lang="en-US"/>
            <a:t>Conduct high-level walk-through </a:t>
          </a:r>
        </a:p>
      </dgm:t>
    </dgm:pt>
    <dgm:pt modelId="{07F423E1-1C2B-44EC-B772-96ACBD281016}" type="parTrans" cxnId="{140E8ED8-991F-4ADE-9EFE-F9249A23765A}">
      <dgm:prSet/>
      <dgm:spPr/>
      <dgm:t>
        <a:bodyPr/>
        <a:lstStyle/>
        <a:p>
          <a:endParaRPr lang="en-US" sz="2400"/>
        </a:p>
      </dgm:t>
    </dgm:pt>
    <dgm:pt modelId="{B42B93B2-8C3D-44C8-A055-AB6ACE9E4221}" type="sibTrans" cxnId="{140E8ED8-991F-4ADE-9EFE-F9249A23765A}">
      <dgm:prSet/>
      <dgm:spPr/>
      <dgm:t>
        <a:bodyPr/>
        <a:lstStyle/>
        <a:p>
          <a:pPr>
            <a:lnSpc>
              <a:spcPct val="100000"/>
            </a:lnSpc>
          </a:pPr>
          <a:endParaRPr lang="en-US"/>
        </a:p>
      </dgm:t>
    </dgm:pt>
    <dgm:pt modelId="{43153A75-7520-4AD7-A272-A3E07DC565D1}">
      <dgm:prSet phldrT="[Text]"/>
      <dgm:spPr/>
      <dgm:t>
        <a:bodyPr/>
        <a:lstStyle/>
        <a:p>
          <a:pPr>
            <a:lnSpc>
              <a:spcPct val="100000"/>
            </a:lnSpc>
          </a:pPr>
          <a:r>
            <a:rPr lang="en-US"/>
            <a:t>Identify opportunities </a:t>
          </a:r>
        </a:p>
      </dgm:t>
    </dgm:pt>
    <dgm:pt modelId="{8F4CD47E-C01A-4227-82C8-83BC1473C75B}" type="parTrans" cxnId="{64D33CB4-3523-42A6-AE7C-A3325B99FA03}">
      <dgm:prSet/>
      <dgm:spPr/>
      <dgm:t>
        <a:bodyPr/>
        <a:lstStyle/>
        <a:p>
          <a:endParaRPr lang="en-US" sz="2400"/>
        </a:p>
      </dgm:t>
    </dgm:pt>
    <dgm:pt modelId="{3E6FED00-A158-4D2E-9D44-A572BA7C41F7}" type="sibTrans" cxnId="{64D33CB4-3523-42A6-AE7C-A3325B99FA03}">
      <dgm:prSet/>
      <dgm:spPr/>
      <dgm:t>
        <a:bodyPr/>
        <a:lstStyle/>
        <a:p>
          <a:pPr>
            <a:lnSpc>
              <a:spcPct val="100000"/>
            </a:lnSpc>
          </a:pPr>
          <a:endParaRPr lang="en-US"/>
        </a:p>
      </dgm:t>
    </dgm:pt>
    <dgm:pt modelId="{134E0BF8-4393-439D-87C5-0AFDEC72F99F}">
      <dgm:prSet phldrT="[Text]"/>
      <dgm:spPr/>
      <dgm:t>
        <a:bodyPr/>
        <a:lstStyle/>
        <a:p>
          <a:pPr>
            <a:lnSpc>
              <a:spcPct val="100000"/>
            </a:lnSpc>
          </a:pPr>
          <a:r>
            <a:rPr lang="en-US"/>
            <a:t>Calculate energy and cost savings </a:t>
          </a:r>
        </a:p>
      </dgm:t>
    </dgm:pt>
    <dgm:pt modelId="{5EC9AEA8-8F8D-49A8-9E00-B746B3FF26FD}" type="parTrans" cxnId="{A8DBFFE2-C38B-4A71-B385-50C6C9E11753}">
      <dgm:prSet/>
      <dgm:spPr/>
      <dgm:t>
        <a:bodyPr/>
        <a:lstStyle/>
        <a:p>
          <a:endParaRPr lang="en-US" sz="2400"/>
        </a:p>
      </dgm:t>
    </dgm:pt>
    <dgm:pt modelId="{91BCFB5B-90F4-409B-A8D2-8EB3CC06B5E7}" type="sibTrans" cxnId="{A8DBFFE2-C38B-4A71-B385-50C6C9E11753}">
      <dgm:prSet/>
      <dgm:spPr/>
      <dgm:t>
        <a:bodyPr/>
        <a:lstStyle/>
        <a:p>
          <a:pPr>
            <a:lnSpc>
              <a:spcPct val="100000"/>
            </a:lnSpc>
          </a:pPr>
          <a:endParaRPr lang="en-US"/>
        </a:p>
      </dgm:t>
    </dgm:pt>
    <dgm:pt modelId="{806B9E83-58E9-4924-B5AF-6D3E509232DA}">
      <dgm:prSet phldrT="[Text]"/>
      <dgm:spPr/>
      <dgm:t>
        <a:bodyPr/>
        <a:lstStyle/>
        <a:p>
          <a:pPr>
            <a:lnSpc>
              <a:spcPct val="100000"/>
            </a:lnSpc>
          </a:pPr>
          <a:r>
            <a:rPr lang="en-US"/>
            <a:t>Share opportunities from other communities  </a:t>
          </a:r>
        </a:p>
      </dgm:t>
    </dgm:pt>
    <dgm:pt modelId="{09A24A36-FF26-497B-B4BE-41040A7AACBE}" type="parTrans" cxnId="{E1D3A9E2-E3EE-49A1-B776-B4E224029413}">
      <dgm:prSet/>
      <dgm:spPr/>
      <dgm:t>
        <a:bodyPr/>
        <a:lstStyle/>
        <a:p>
          <a:endParaRPr lang="en-US" sz="2400"/>
        </a:p>
      </dgm:t>
    </dgm:pt>
    <dgm:pt modelId="{BD21A1EF-B285-4D07-825D-7DDF431BED9A}" type="sibTrans" cxnId="{E1D3A9E2-E3EE-49A1-B776-B4E224029413}">
      <dgm:prSet/>
      <dgm:spPr/>
      <dgm:t>
        <a:bodyPr/>
        <a:lstStyle/>
        <a:p>
          <a:endParaRPr lang="en-US"/>
        </a:p>
      </dgm:t>
    </dgm:pt>
    <dgm:pt modelId="{8D1DA26F-489E-4823-9406-AD2B2F9B2EFA}" type="pres">
      <dgm:prSet presAssocID="{33F3E534-703B-4F8C-A217-9D5BD938C251}" presName="root" presStyleCnt="0">
        <dgm:presLayoutVars>
          <dgm:dir/>
          <dgm:resizeHandles val="exact"/>
        </dgm:presLayoutVars>
      </dgm:prSet>
      <dgm:spPr/>
    </dgm:pt>
    <dgm:pt modelId="{40928582-4A28-4616-AD6C-711441CC2C99}" type="pres">
      <dgm:prSet presAssocID="{B62C11AB-DDD3-4A1B-A344-47279B9AA741}" presName="compNode" presStyleCnt="0"/>
      <dgm:spPr/>
    </dgm:pt>
    <dgm:pt modelId="{B7C456E4-254F-4012-B8B5-1852902E6D6A}" type="pres">
      <dgm:prSet presAssocID="{B62C11AB-DDD3-4A1B-A344-47279B9AA741}" presName="bgRect" presStyleLbl="bgShp" presStyleIdx="0" presStyleCnt="5"/>
      <dgm:spPr/>
    </dgm:pt>
    <dgm:pt modelId="{9A6FA04C-15B4-4DFA-A6A0-085D22E8A860}" type="pres">
      <dgm:prSet presAssocID="{B62C11AB-DDD3-4A1B-A344-47279B9AA74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6081891B-3B3C-4D8A-A7DD-C046698377A8}" type="pres">
      <dgm:prSet presAssocID="{B62C11AB-DDD3-4A1B-A344-47279B9AA741}" presName="spaceRect" presStyleCnt="0"/>
      <dgm:spPr/>
    </dgm:pt>
    <dgm:pt modelId="{B82E05AC-AE02-43B8-95CB-4A30D45E1CE4}" type="pres">
      <dgm:prSet presAssocID="{B62C11AB-DDD3-4A1B-A344-47279B9AA741}" presName="parTx" presStyleLbl="revTx" presStyleIdx="0" presStyleCnt="5">
        <dgm:presLayoutVars>
          <dgm:chMax val="0"/>
          <dgm:chPref val="0"/>
        </dgm:presLayoutVars>
      </dgm:prSet>
      <dgm:spPr/>
    </dgm:pt>
    <dgm:pt modelId="{292D2B9C-9ADC-45A6-9D7B-B338FFC4CECD}" type="pres">
      <dgm:prSet presAssocID="{D7C352B3-CD32-4B9E-A92C-CD7902C435C8}" presName="sibTrans" presStyleCnt="0"/>
      <dgm:spPr/>
    </dgm:pt>
    <dgm:pt modelId="{574FBF97-BD44-464D-9EA1-4C6609979F7E}" type="pres">
      <dgm:prSet presAssocID="{EE056062-FA5B-44BE-A4DA-A6587ABF5DCA}" presName="compNode" presStyleCnt="0"/>
      <dgm:spPr/>
    </dgm:pt>
    <dgm:pt modelId="{79BFD0B2-D435-4529-BD09-3C12887DCDD5}" type="pres">
      <dgm:prSet presAssocID="{EE056062-FA5B-44BE-A4DA-A6587ABF5DCA}" presName="bgRect" presStyleLbl="bgShp" presStyleIdx="1" presStyleCnt="5"/>
      <dgm:spPr/>
    </dgm:pt>
    <dgm:pt modelId="{D4A6E38E-FD05-4A2C-B615-A871C92C1A23}" type="pres">
      <dgm:prSet presAssocID="{EE056062-FA5B-44BE-A4DA-A6587ABF5D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vron Arrows"/>
        </a:ext>
      </dgm:extLst>
    </dgm:pt>
    <dgm:pt modelId="{144A8B99-FE4E-4132-9421-48210F463CBC}" type="pres">
      <dgm:prSet presAssocID="{EE056062-FA5B-44BE-A4DA-A6587ABF5DCA}" presName="spaceRect" presStyleCnt="0"/>
      <dgm:spPr/>
    </dgm:pt>
    <dgm:pt modelId="{2B0A30F2-CEC2-42A2-9339-0E849485BEE3}" type="pres">
      <dgm:prSet presAssocID="{EE056062-FA5B-44BE-A4DA-A6587ABF5DCA}" presName="parTx" presStyleLbl="revTx" presStyleIdx="1" presStyleCnt="5">
        <dgm:presLayoutVars>
          <dgm:chMax val="0"/>
          <dgm:chPref val="0"/>
        </dgm:presLayoutVars>
      </dgm:prSet>
      <dgm:spPr/>
    </dgm:pt>
    <dgm:pt modelId="{FB82E096-28BE-4745-8BA8-F7F7626C3B50}" type="pres">
      <dgm:prSet presAssocID="{B42B93B2-8C3D-44C8-A055-AB6ACE9E4221}" presName="sibTrans" presStyleCnt="0"/>
      <dgm:spPr/>
    </dgm:pt>
    <dgm:pt modelId="{5177DCEC-49CF-4C5E-9EC9-28490CCBC2A7}" type="pres">
      <dgm:prSet presAssocID="{43153A75-7520-4AD7-A272-A3E07DC565D1}" presName="compNode" presStyleCnt="0"/>
      <dgm:spPr/>
    </dgm:pt>
    <dgm:pt modelId="{7E10BB92-9A25-4009-8211-BFE2EF6C0297}" type="pres">
      <dgm:prSet presAssocID="{43153A75-7520-4AD7-A272-A3E07DC565D1}" presName="bgRect" presStyleLbl="bgShp" presStyleIdx="2" presStyleCnt="5"/>
      <dgm:spPr/>
    </dgm:pt>
    <dgm:pt modelId="{16C6998E-1040-4834-A80C-5EA401682063}" type="pres">
      <dgm:prSet presAssocID="{43153A75-7520-4AD7-A272-A3E07DC565D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A70B9853-8855-4790-AC57-E7235D21CA00}" type="pres">
      <dgm:prSet presAssocID="{43153A75-7520-4AD7-A272-A3E07DC565D1}" presName="spaceRect" presStyleCnt="0"/>
      <dgm:spPr/>
    </dgm:pt>
    <dgm:pt modelId="{067CE9E5-2C17-4898-8706-AA18DC962068}" type="pres">
      <dgm:prSet presAssocID="{43153A75-7520-4AD7-A272-A3E07DC565D1}" presName="parTx" presStyleLbl="revTx" presStyleIdx="2" presStyleCnt="5">
        <dgm:presLayoutVars>
          <dgm:chMax val="0"/>
          <dgm:chPref val="0"/>
        </dgm:presLayoutVars>
      </dgm:prSet>
      <dgm:spPr/>
    </dgm:pt>
    <dgm:pt modelId="{ABE8252B-BEA8-4538-9564-DC95B9DB46BD}" type="pres">
      <dgm:prSet presAssocID="{3E6FED00-A158-4D2E-9D44-A572BA7C41F7}" presName="sibTrans" presStyleCnt="0"/>
      <dgm:spPr/>
    </dgm:pt>
    <dgm:pt modelId="{FA629261-002C-4463-983E-FCE8A40C2113}" type="pres">
      <dgm:prSet presAssocID="{134E0BF8-4393-439D-87C5-0AFDEC72F99F}" presName="compNode" presStyleCnt="0"/>
      <dgm:spPr/>
    </dgm:pt>
    <dgm:pt modelId="{A7C6DA28-48CD-4E12-8726-79F8412DCB51}" type="pres">
      <dgm:prSet presAssocID="{134E0BF8-4393-439D-87C5-0AFDEC72F99F}" presName="bgRect" presStyleLbl="bgShp" presStyleIdx="3" presStyleCnt="5"/>
      <dgm:spPr/>
    </dgm:pt>
    <dgm:pt modelId="{D6E0BD80-9798-481B-AD18-1F17D0BE773A}" type="pres">
      <dgm:prSet presAssocID="{134E0BF8-4393-439D-87C5-0AFDEC72F99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culator"/>
        </a:ext>
      </dgm:extLst>
    </dgm:pt>
    <dgm:pt modelId="{EAB3AA3E-C429-4AFA-B7EE-57264BE974DF}" type="pres">
      <dgm:prSet presAssocID="{134E0BF8-4393-439D-87C5-0AFDEC72F99F}" presName="spaceRect" presStyleCnt="0"/>
      <dgm:spPr/>
    </dgm:pt>
    <dgm:pt modelId="{B690A01B-2E6F-4969-9A5B-245A72A0F5E3}" type="pres">
      <dgm:prSet presAssocID="{134E0BF8-4393-439D-87C5-0AFDEC72F99F}" presName="parTx" presStyleLbl="revTx" presStyleIdx="3" presStyleCnt="5">
        <dgm:presLayoutVars>
          <dgm:chMax val="0"/>
          <dgm:chPref val="0"/>
        </dgm:presLayoutVars>
      </dgm:prSet>
      <dgm:spPr/>
    </dgm:pt>
    <dgm:pt modelId="{3B2D8CE5-7991-4383-BF2C-1CF795E4136A}" type="pres">
      <dgm:prSet presAssocID="{91BCFB5B-90F4-409B-A8D2-8EB3CC06B5E7}" presName="sibTrans" presStyleCnt="0"/>
      <dgm:spPr/>
    </dgm:pt>
    <dgm:pt modelId="{747896B0-D29C-4D24-867D-85D549F73950}" type="pres">
      <dgm:prSet presAssocID="{806B9E83-58E9-4924-B5AF-6D3E509232DA}" presName="compNode" presStyleCnt="0"/>
      <dgm:spPr/>
    </dgm:pt>
    <dgm:pt modelId="{7347BF45-810B-4E30-951E-B24315B20BF0}" type="pres">
      <dgm:prSet presAssocID="{806B9E83-58E9-4924-B5AF-6D3E509232DA}" presName="bgRect" presStyleLbl="bgShp" presStyleIdx="4" presStyleCnt="5"/>
      <dgm:spPr/>
    </dgm:pt>
    <dgm:pt modelId="{AEE58941-7B45-4551-8E57-E7A7A8485D78}" type="pres">
      <dgm:prSet presAssocID="{806B9E83-58E9-4924-B5AF-6D3E509232DA}" presName="iconRect" presStyleLbl="node1" presStyleIdx="4" presStyleCnt="5"/>
      <dgm:spPr>
        <a:blipFill>
          <a:blip xmlns:r="http://schemas.openxmlformats.org/officeDocument/2006/relationships" r:embed="rId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A5D535B4-6EBA-407F-AD08-1A0C8C09A4B6}" type="pres">
      <dgm:prSet presAssocID="{806B9E83-58E9-4924-B5AF-6D3E509232DA}" presName="spaceRect" presStyleCnt="0"/>
      <dgm:spPr/>
    </dgm:pt>
    <dgm:pt modelId="{9D5E4557-356D-4465-8F03-F1760230D495}" type="pres">
      <dgm:prSet presAssocID="{806B9E83-58E9-4924-B5AF-6D3E509232DA}" presName="parTx" presStyleLbl="revTx" presStyleIdx="4" presStyleCnt="5">
        <dgm:presLayoutVars>
          <dgm:chMax val="0"/>
          <dgm:chPref val="0"/>
        </dgm:presLayoutVars>
      </dgm:prSet>
      <dgm:spPr/>
    </dgm:pt>
  </dgm:ptLst>
  <dgm:cxnLst>
    <dgm:cxn modelId="{3B49C412-D14E-45D1-89C5-21712C4303A4}" type="presOf" srcId="{134E0BF8-4393-439D-87C5-0AFDEC72F99F}" destId="{B690A01B-2E6F-4969-9A5B-245A72A0F5E3}" srcOrd="0" destOrd="0" presId="urn:microsoft.com/office/officeart/2018/2/layout/IconVerticalSolidList"/>
    <dgm:cxn modelId="{F5ECF637-BFDC-41B3-AB12-5A0B562FBF42}" type="presOf" srcId="{43153A75-7520-4AD7-A272-A3E07DC565D1}" destId="{067CE9E5-2C17-4898-8706-AA18DC962068}" srcOrd="0" destOrd="0" presId="urn:microsoft.com/office/officeart/2018/2/layout/IconVerticalSolidList"/>
    <dgm:cxn modelId="{29FF9E44-9307-47B3-ABB4-C18BED23ED46}" srcId="{33F3E534-703B-4F8C-A217-9D5BD938C251}" destId="{B62C11AB-DDD3-4A1B-A344-47279B9AA741}" srcOrd="0" destOrd="0" parTransId="{B16E27AC-CA90-42DD-A3B3-9E31990E1475}" sibTransId="{D7C352B3-CD32-4B9E-A92C-CD7902C435C8}"/>
    <dgm:cxn modelId="{AE086582-00FC-49D9-8F92-8ED44CEB2198}" type="presOf" srcId="{B62C11AB-DDD3-4A1B-A344-47279B9AA741}" destId="{B82E05AC-AE02-43B8-95CB-4A30D45E1CE4}" srcOrd="0" destOrd="0" presId="urn:microsoft.com/office/officeart/2018/2/layout/IconVerticalSolidList"/>
    <dgm:cxn modelId="{64D33CB4-3523-42A6-AE7C-A3325B99FA03}" srcId="{33F3E534-703B-4F8C-A217-9D5BD938C251}" destId="{43153A75-7520-4AD7-A272-A3E07DC565D1}" srcOrd="2" destOrd="0" parTransId="{8F4CD47E-C01A-4227-82C8-83BC1473C75B}" sibTransId="{3E6FED00-A158-4D2E-9D44-A572BA7C41F7}"/>
    <dgm:cxn modelId="{CDB2B0BA-1118-41A7-88CC-790ED4CAAC49}" type="presOf" srcId="{33F3E534-703B-4F8C-A217-9D5BD938C251}" destId="{8D1DA26F-489E-4823-9406-AD2B2F9B2EFA}" srcOrd="0" destOrd="0" presId="urn:microsoft.com/office/officeart/2018/2/layout/IconVerticalSolidList"/>
    <dgm:cxn modelId="{B95E93C6-2300-4E81-921A-C045AE56BC5A}" type="presOf" srcId="{806B9E83-58E9-4924-B5AF-6D3E509232DA}" destId="{9D5E4557-356D-4465-8F03-F1760230D495}" srcOrd="0" destOrd="0" presId="urn:microsoft.com/office/officeart/2018/2/layout/IconVerticalSolidList"/>
    <dgm:cxn modelId="{F475E3CA-3330-43E2-9B69-844C05DAD64C}" type="presOf" srcId="{EE056062-FA5B-44BE-A4DA-A6587ABF5DCA}" destId="{2B0A30F2-CEC2-42A2-9339-0E849485BEE3}" srcOrd="0" destOrd="0" presId="urn:microsoft.com/office/officeart/2018/2/layout/IconVerticalSolidList"/>
    <dgm:cxn modelId="{140E8ED8-991F-4ADE-9EFE-F9249A23765A}" srcId="{33F3E534-703B-4F8C-A217-9D5BD938C251}" destId="{EE056062-FA5B-44BE-A4DA-A6587ABF5DCA}" srcOrd="1" destOrd="0" parTransId="{07F423E1-1C2B-44EC-B772-96ACBD281016}" sibTransId="{B42B93B2-8C3D-44C8-A055-AB6ACE9E4221}"/>
    <dgm:cxn modelId="{E1D3A9E2-E3EE-49A1-B776-B4E224029413}" srcId="{33F3E534-703B-4F8C-A217-9D5BD938C251}" destId="{806B9E83-58E9-4924-B5AF-6D3E509232DA}" srcOrd="4" destOrd="0" parTransId="{09A24A36-FF26-497B-B4BE-41040A7AACBE}" sibTransId="{BD21A1EF-B285-4D07-825D-7DDF431BED9A}"/>
    <dgm:cxn modelId="{A8DBFFE2-C38B-4A71-B385-50C6C9E11753}" srcId="{33F3E534-703B-4F8C-A217-9D5BD938C251}" destId="{134E0BF8-4393-439D-87C5-0AFDEC72F99F}" srcOrd="3" destOrd="0" parTransId="{5EC9AEA8-8F8D-49A8-9E00-B746B3FF26FD}" sibTransId="{91BCFB5B-90F4-409B-A8D2-8EB3CC06B5E7}"/>
    <dgm:cxn modelId="{5F5237EC-B739-4FBE-B5B7-2A951B61153A}" type="presParOf" srcId="{8D1DA26F-489E-4823-9406-AD2B2F9B2EFA}" destId="{40928582-4A28-4616-AD6C-711441CC2C99}" srcOrd="0" destOrd="0" presId="urn:microsoft.com/office/officeart/2018/2/layout/IconVerticalSolidList"/>
    <dgm:cxn modelId="{D5907057-84D8-4BB1-ACC8-A0A101189CB3}" type="presParOf" srcId="{40928582-4A28-4616-AD6C-711441CC2C99}" destId="{B7C456E4-254F-4012-B8B5-1852902E6D6A}" srcOrd="0" destOrd="0" presId="urn:microsoft.com/office/officeart/2018/2/layout/IconVerticalSolidList"/>
    <dgm:cxn modelId="{79F481E6-FEBC-44B5-8938-780A7BAF1D65}" type="presParOf" srcId="{40928582-4A28-4616-AD6C-711441CC2C99}" destId="{9A6FA04C-15B4-4DFA-A6A0-085D22E8A860}" srcOrd="1" destOrd="0" presId="urn:microsoft.com/office/officeart/2018/2/layout/IconVerticalSolidList"/>
    <dgm:cxn modelId="{A0ABFAA4-6DCD-495E-A6DA-488F549FC7FD}" type="presParOf" srcId="{40928582-4A28-4616-AD6C-711441CC2C99}" destId="{6081891B-3B3C-4D8A-A7DD-C046698377A8}" srcOrd="2" destOrd="0" presId="urn:microsoft.com/office/officeart/2018/2/layout/IconVerticalSolidList"/>
    <dgm:cxn modelId="{3B8D3B1B-6C2B-4F33-89B9-CC66D206F72A}" type="presParOf" srcId="{40928582-4A28-4616-AD6C-711441CC2C99}" destId="{B82E05AC-AE02-43B8-95CB-4A30D45E1CE4}" srcOrd="3" destOrd="0" presId="urn:microsoft.com/office/officeart/2018/2/layout/IconVerticalSolidList"/>
    <dgm:cxn modelId="{F7B7D61F-83C9-42E2-AA5D-028F2E92A307}" type="presParOf" srcId="{8D1DA26F-489E-4823-9406-AD2B2F9B2EFA}" destId="{292D2B9C-9ADC-45A6-9D7B-B338FFC4CECD}" srcOrd="1" destOrd="0" presId="urn:microsoft.com/office/officeart/2018/2/layout/IconVerticalSolidList"/>
    <dgm:cxn modelId="{034EB5B1-2A2D-45E1-93C2-111D9B5F2BC6}" type="presParOf" srcId="{8D1DA26F-489E-4823-9406-AD2B2F9B2EFA}" destId="{574FBF97-BD44-464D-9EA1-4C6609979F7E}" srcOrd="2" destOrd="0" presId="urn:microsoft.com/office/officeart/2018/2/layout/IconVerticalSolidList"/>
    <dgm:cxn modelId="{75107DCF-6B9D-4A22-8D50-06C68CFD01E7}" type="presParOf" srcId="{574FBF97-BD44-464D-9EA1-4C6609979F7E}" destId="{79BFD0B2-D435-4529-BD09-3C12887DCDD5}" srcOrd="0" destOrd="0" presId="urn:microsoft.com/office/officeart/2018/2/layout/IconVerticalSolidList"/>
    <dgm:cxn modelId="{0BC8F66B-E6AD-4C69-A2E6-1F219B9C5CA6}" type="presParOf" srcId="{574FBF97-BD44-464D-9EA1-4C6609979F7E}" destId="{D4A6E38E-FD05-4A2C-B615-A871C92C1A23}" srcOrd="1" destOrd="0" presId="urn:microsoft.com/office/officeart/2018/2/layout/IconVerticalSolidList"/>
    <dgm:cxn modelId="{ECB3FA92-2AA2-427A-9668-B9A3BA430110}" type="presParOf" srcId="{574FBF97-BD44-464D-9EA1-4C6609979F7E}" destId="{144A8B99-FE4E-4132-9421-48210F463CBC}" srcOrd="2" destOrd="0" presId="urn:microsoft.com/office/officeart/2018/2/layout/IconVerticalSolidList"/>
    <dgm:cxn modelId="{05B29139-F7B3-45C6-9C1C-8A829D949BF9}" type="presParOf" srcId="{574FBF97-BD44-464D-9EA1-4C6609979F7E}" destId="{2B0A30F2-CEC2-42A2-9339-0E849485BEE3}" srcOrd="3" destOrd="0" presId="urn:microsoft.com/office/officeart/2018/2/layout/IconVerticalSolidList"/>
    <dgm:cxn modelId="{98F81DAF-AB30-4398-8630-491719566044}" type="presParOf" srcId="{8D1DA26F-489E-4823-9406-AD2B2F9B2EFA}" destId="{FB82E096-28BE-4745-8BA8-F7F7626C3B50}" srcOrd="3" destOrd="0" presId="urn:microsoft.com/office/officeart/2018/2/layout/IconVerticalSolidList"/>
    <dgm:cxn modelId="{D583ABF9-9B46-4EA5-AADB-064F1DCF31D0}" type="presParOf" srcId="{8D1DA26F-489E-4823-9406-AD2B2F9B2EFA}" destId="{5177DCEC-49CF-4C5E-9EC9-28490CCBC2A7}" srcOrd="4" destOrd="0" presId="urn:microsoft.com/office/officeart/2018/2/layout/IconVerticalSolidList"/>
    <dgm:cxn modelId="{C5A75AB5-F2D6-4737-8267-D807EAE794E5}" type="presParOf" srcId="{5177DCEC-49CF-4C5E-9EC9-28490CCBC2A7}" destId="{7E10BB92-9A25-4009-8211-BFE2EF6C0297}" srcOrd="0" destOrd="0" presId="urn:microsoft.com/office/officeart/2018/2/layout/IconVerticalSolidList"/>
    <dgm:cxn modelId="{407EDDFD-3717-4ACC-BE2F-C899FB2D3343}" type="presParOf" srcId="{5177DCEC-49CF-4C5E-9EC9-28490CCBC2A7}" destId="{16C6998E-1040-4834-A80C-5EA401682063}" srcOrd="1" destOrd="0" presId="urn:microsoft.com/office/officeart/2018/2/layout/IconVerticalSolidList"/>
    <dgm:cxn modelId="{33497452-A9B7-4404-B0CB-65B675F390FF}" type="presParOf" srcId="{5177DCEC-49CF-4C5E-9EC9-28490CCBC2A7}" destId="{A70B9853-8855-4790-AC57-E7235D21CA00}" srcOrd="2" destOrd="0" presId="urn:microsoft.com/office/officeart/2018/2/layout/IconVerticalSolidList"/>
    <dgm:cxn modelId="{53C6E43F-CFCF-4872-B201-0D73E25E2082}" type="presParOf" srcId="{5177DCEC-49CF-4C5E-9EC9-28490CCBC2A7}" destId="{067CE9E5-2C17-4898-8706-AA18DC962068}" srcOrd="3" destOrd="0" presId="urn:microsoft.com/office/officeart/2018/2/layout/IconVerticalSolidList"/>
    <dgm:cxn modelId="{F7EF8ED1-69E6-4835-B92B-515F620EACD0}" type="presParOf" srcId="{8D1DA26F-489E-4823-9406-AD2B2F9B2EFA}" destId="{ABE8252B-BEA8-4538-9564-DC95B9DB46BD}" srcOrd="5" destOrd="0" presId="urn:microsoft.com/office/officeart/2018/2/layout/IconVerticalSolidList"/>
    <dgm:cxn modelId="{C66BC7AC-9F1A-41B8-9A45-DC49B68D15E4}" type="presParOf" srcId="{8D1DA26F-489E-4823-9406-AD2B2F9B2EFA}" destId="{FA629261-002C-4463-983E-FCE8A40C2113}" srcOrd="6" destOrd="0" presId="urn:microsoft.com/office/officeart/2018/2/layout/IconVerticalSolidList"/>
    <dgm:cxn modelId="{7A09CFE4-7F46-40C8-904C-8DA393A7559C}" type="presParOf" srcId="{FA629261-002C-4463-983E-FCE8A40C2113}" destId="{A7C6DA28-48CD-4E12-8726-79F8412DCB51}" srcOrd="0" destOrd="0" presId="urn:microsoft.com/office/officeart/2018/2/layout/IconVerticalSolidList"/>
    <dgm:cxn modelId="{F687C3AC-8766-4C21-98BC-D9573A3BA72C}" type="presParOf" srcId="{FA629261-002C-4463-983E-FCE8A40C2113}" destId="{D6E0BD80-9798-481B-AD18-1F17D0BE773A}" srcOrd="1" destOrd="0" presId="urn:microsoft.com/office/officeart/2018/2/layout/IconVerticalSolidList"/>
    <dgm:cxn modelId="{42028B18-B530-48FA-93A3-BAFA024845E5}" type="presParOf" srcId="{FA629261-002C-4463-983E-FCE8A40C2113}" destId="{EAB3AA3E-C429-4AFA-B7EE-57264BE974DF}" srcOrd="2" destOrd="0" presId="urn:microsoft.com/office/officeart/2018/2/layout/IconVerticalSolidList"/>
    <dgm:cxn modelId="{42B1C6E0-8FF3-410C-A07E-C56F0544F8E2}" type="presParOf" srcId="{FA629261-002C-4463-983E-FCE8A40C2113}" destId="{B690A01B-2E6F-4969-9A5B-245A72A0F5E3}" srcOrd="3" destOrd="0" presId="urn:microsoft.com/office/officeart/2018/2/layout/IconVerticalSolidList"/>
    <dgm:cxn modelId="{DC934E17-54C8-4BF3-AB52-43CB5BFA36DB}" type="presParOf" srcId="{8D1DA26F-489E-4823-9406-AD2B2F9B2EFA}" destId="{3B2D8CE5-7991-4383-BF2C-1CF795E4136A}" srcOrd="7" destOrd="0" presId="urn:microsoft.com/office/officeart/2018/2/layout/IconVerticalSolidList"/>
    <dgm:cxn modelId="{F26FC2D1-D2E5-469D-BC76-90A329F288B7}" type="presParOf" srcId="{8D1DA26F-489E-4823-9406-AD2B2F9B2EFA}" destId="{747896B0-D29C-4D24-867D-85D549F73950}" srcOrd="8" destOrd="0" presId="urn:microsoft.com/office/officeart/2018/2/layout/IconVerticalSolidList"/>
    <dgm:cxn modelId="{1395F51E-CFE0-49CA-9CCA-5A8C3C11DD69}" type="presParOf" srcId="{747896B0-D29C-4D24-867D-85D549F73950}" destId="{7347BF45-810B-4E30-951E-B24315B20BF0}" srcOrd="0" destOrd="0" presId="urn:microsoft.com/office/officeart/2018/2/layout/IconVerticalSolidList"/>
    <dgm:cxn modelId="{9F43B950-34EB-45E4-91EF-5E8B6875955B}" type="presParOf" srcId="{747896B0-D29C-4D24-867D-85D549F73950}" destId="{AEE58941-7B45-4551-8E57-E7A7A8485D78}" srcOrd="1" destOrd="0" presId="urn:microsoft.com/office/officeart/2018/2/layout/IconVerticalSolidList"/>
    <dgm:cxn modelId="{F2317641-F4D3-4FFB-AF04-09B06A6454ED}" type="presParOf" srcId="{747896B0-D29C-4D24-867D-85D549F73950}" destId="{A5D535B4-6EBA-407F-AD08-1A0C8C09A4B6}" srcOrd="2" destOrd="0" presId="urn:microsoft.com/office/officeart/2018/2/layout/IconVerticalSolidList"/>
    <dgm:cxn modelId="{5A96488E-522F-4BDE-927D-E45E6CFA7E23}" type="presParOf" srcId="{747896B0-D29C-4D24-867D-85D549F73950}" destId="{9D5E4557-356D-4465-8F03-F1760230D49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BD5F8A-6941-435D-B38B-E1815E747F9C}"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1620F39D-5A79-4FAB-9F38-F14D08611C79}">
      <dgm:prSet/>
      <dgm:spPr/>
      <dgm:t>
        <a:bodyPr/>
        <a:lstStyle/>
        <a:p>
          <a:r>
            <a:rPr lang="en-US"/>
            <a:t>Developed 10 standard energy saving measures for 6 building use types</a:t>
          </a:r>
        </a:p>
      </dgm:t>
    </dgm:pt>
    <dgm:pt modelId="{688BCB46-8ADD-444C-9D31-0FE2B09B59ED}" type="parTrans" cxnId="{5E0F29BD-456F-434A-8DA0-BEFAABC50E8E}">
      <dgm:prSet/>
      <dgm:spPr/>
      <dgm:t>
        <a:bodyPr/>
        <a:lstStyle/>
        <a:p>
          <a:endParaRPr lang="en-US"/>
        </a:p>
      </dgm:t>
    </dgm:pt>
    <dgm:pt modelId="{973E132A-F2CB-459C-8247-9CFA034DB1C8}" type="sibTrans" cxnId="{5E0F29BD-456F-434A-8DA0-BEFAABC50E8E}">
      <dgm:prSet/>
      <dgm:spPr/>
      <dgm:t>
        <a:bodyPr/>
        <a:lstStyle/>
        <a:p>
          <a:endParaRPr lang="en-US"/>
        </a:p>
      </dgm:t>
    </dgm:pt>
    <dgm:pt modelId="{737DD431-E58C-4B52-836A-43A9893AA226}">
      <dgm:prSet/>
      <dgm:spPr/>
      <dgm:t>
        <a:bodyPr/>
        <a:lstStyle/>
        <a:p>
          <a:r>
            <a:rPr lang="en-US"/>
            <a:t>Assigned city buildings use type (or multiple types if applicable) </a:t>
          </a:r>
        </a:p>
      </dgm:t>
    </dgm:pt>
    <dgm:pt modelId="{8312C9C8-A594-4280-BA9F-BA3AAD1CC463}" type="parTrans" cxnId="{E52986D6-60DC-4325-9D8E-336664837598}">
      <dgm:prSet/>
      <dgm:spPr/>
      <dgm:t>
        <a:bodyPr/>
        <a:lstStyle/>
        <a:p>
          <a:endParaRPr lang="en-US"/>
        </a:p>
      </dgm:t>
    </dgm:pt>
    <dgm:pt modelId="{D14B0561-7118-4996-8D74-7758828528F9}" type="sibTrans" cxnId="{E52986D6-60DC-4325-9D8E-336664837598}">
      <dgm:prSet/>
      <dgm:spPr/>
      <dgm:t>
        <a:bodyPr/>
        <a:lstStyle/>
        <a:p>
          <a:endParaRPr lang="en-US"/>
        </a:p>
      </dgm:t>
    </dgm:pt>
    <dgm:pt modelId="{6A3DDAAA-5F7F-4E7D-B4F1-D0F959A46116}">
      <dgm:prSet/>
      <dgm:spPr/>
      <dgm:t>
        <a:bodyPr/>
        <a:lstStyle/>
        <a:p>
          <a:r>
            <a:rPr lang="en-US"/>
            <a:t>Calculated energy savings as a function of building square footage and building type</a:t>
          </a:r>
        </a:p>
      </dgm:t>
    </dgm:pt>
    <dgm:pt modelId="{26A785AF-2779-4447-B040-C9E3F1A17C30}" type="parTrans" cxnId="{42EA8A7A-4D0B-46D6-B12D-8882D1CAD45D}">
      <dgm:prSet/>
      <dgm:spPr/>
      <dgm:t>
        <a:bodyPr/>
        <a:lstStyle/>
        <a:p>
          <a:endParaRPr lang="en-US"/>
        </a:p>
      </dgm:t>
    </dgm:pt>
    <dgm:pt modelId="{0EFC0077-13C6-488F-984F-40A46ECDBE0F}" type="sibTrans" cxnId="{42EA8A7A-4D0B-46D6-B12D-8882D1CAD45D}">
      <dgm:prSet/>
      <dgm:spPr/>
      <dgm:t>
        <a:bodyPr/>
        <a:lstStyle/>
        <a:p>
          <a:endParaRPr lang="en-US"/>
        </a:p>
      </dgm:t>
    </dgm:pt>
    <dgm:pt modelId="{30A14BD1-5167-46B6-A2A0-DB17D873748C}">
      <dgm:prSet/>
      <dgm:spPr/>
      <dgm:t>
        <a:bodyPr/>
        <a:lstStyle/>
        <a:p>
          <a:r>
            <a:rPr lang="en-US"/>
            <a:t>Measures applied to applicable buildings (or parts of buildings)</a:t>
          </a:r>
        </a:p>
      </dgm:t>
    </dgm:pt>
    <dgm:pt modelId="{B121F494-47CA-4BDA-BAB1-9B3A9612EA4D}" type="parTrans" cxnId="{BF9A5F0F-E105-406A-9592-123CB429D6C9}">
      <dgm:prSet/>
      <dgm:spPr/>
      <dgm:t>
        <a:bodyPr/>
        <a:lstStyle/>
        <a:p>
          <a:endParaRPr lang="en-US"/>
        </a:p>
      </dgm:t>
    </dgm:pt>
    <dgm:pt modelId="{0A3C1734-23E3-431A-BD46-8883E7D7BC1F}" type="sibTrans" cxnId="{BF9A5F0F-E105-406A-9592-123CB429D6C9}">
      <dgm:prSet/>
      <dgm:spPr/>
      <dgm:t>
        <a:bodyPr/>
        <a:lstStyle/>
        <a:p>
          <a:endParaRPr lang="en-US"/>
        </a:p>
      </dgm:t>
    </dgm:pt>
    <dgm:pt modelId="{EAD4D94C-FC3E-4BFF-9894-9B77F00BDD67}" type="pres">
      <dgm:prSet presAssocID="{4DBD5F8A-6941-435D-B38B-E1815E747F9C}" presName="outerComposite" presStyleCnt="0">
        <dgm:presLayoutVars>
          <dgm:chMax val="5"/>
          <dgm:dir/>
          <dgm:resizeHandles val="exact"/>
        </dgm:presLayoutVars>
      </dgm:prSet>
      <dgm:spPr/>
    </dgm:pt>
    <dgm:pt modelId="{F3DBC45C-6357-449D-A3AA-D0CCCA0B1C7F}" type="pres">
      <dgm:prSet presAssocID="{4DBD5F8A-6941-435D-B38B-E1815E747F9C}" presName="dummyMaxCanvas" presStyleCnt="0">
        <dgm:presLayoutVars/>
      </dgm:prSet>
      <dgm:spPr/>
    </dgm:pt>
    <dgm:pt modelId="{A29FA82F-FBAE-422E-9A3C-E9F95F6C7451}" type="pres">
      <dgm:prSet presAssocID="{4DBD5F8A-6941-435D-B38B-E1815E747F9C}" presName="FourNodes_1" presStyleLbl="node1" presStyleIdx="0" presStyleCnt="4">
        <dgm:presLayoutVars>
          <dgm:bulletEnabled val="1"/>
        </dgm:presLayoutVars>
      </dgm:prSet>
      <dgm:spPr/>
    </dgm:pt>
    <dgm:pt modelId="{54212AEF-D3E1-4757-B9CA-99BAE8A02F27}" type="pres">
      <dgm:prSet presAssocID="{4DBD5F8A-6941-435D-B38B-E1815E747F9C}" presName="FourNodes_2" presStyleLbl="node1" presStyleIdx="1" presStyleCnt="4">
        <dgm:presLayoutVars>
          <dgm:bulletEnabled val="1"/>
        </dgm:presLayoutVars>
      </dgm:prSet>
      <dgm:spPr/>
    </dgm:pt>
    <dgm:pt modelId="{43431416-24AE-4151-95FB-EAFD081EF541}" type="pres">
      <dgm:prSet presAssocID="{4DBD5F8A-6941-435D-B38B-E1815E747F9C}" presName="FourNodes_3" presStyleLbl="node1" presStyleIdx="2" presStyleCnt="4">
        <dgm:presLayoutVars>
          <dgm:bulletEnabled val="1"/>
        </dgm:presLayoutVars>
      </dgm:prSet>
      <dgm:spPr/>
    </dgm:pt>
    <dgm:pt modelId="{8658BD0C-1A76-4FA1-9465-58CBC295E6F3}" type="pres">
      <dgm:prSet presAssocID="{4DBD5F8A-6941-435D-B38B-E1815E747F9C}" presName="FourNodes_4" presStyleLbl="node1" presStyleIdx="3" presStyleCnt="4">
        <dgm:presLayoutVars>
          <dgm:bulletEnabled val="1"/>
        </dgm:presLayoutVars>
      </dgm:prSet>
      <dgm:spPr/>
    </dgm:pt>
    <dgm:pt modelId="{9E2C2A4C-4A02-447B-9793-8DB9C96B9036}" type="pres">
      <dgm:prSet presAssocID="{4DBD5F8A-6941-435D-B38B-E1815E747F9C}" presName="FourConn_1-2" presStyleLbl="fgAccFollowNode1" presStyleIdx="0" presStyleCnt="3">
        <dgm:presLayoutVars>
          <dgm:bulletEnabled val="1"/>
        </dgm:presLayoutVars>
      </dgm:prSet>
      <dgm:spPr/>
    </dgm:pt>
    <dgm:pt modelId="{92869328-5167-4E96-B845-3166203660CB}" type="pres">
      <dgm:prSet presAssocID="{4DBD5F8A-6941-435D-B38B-E1815E747F9C}" presName="FourConn_2-3" presStyleLbl="fgAccFollowNode1" presStyleIdx="1" presStyleCnt="3">
        <dgm:presLayoutVars>
          <dgm:bulletEnabled val="1"/>
        </dgm:presLayoutVars>
      </dgm:prSet>
      <dgm:spPr/>
    </dgm:pt>
    <dgm:pt modelId="{0C6531F5-71B8-4DF1-A1A3-B1D5B52240BC}" type="pres">
      <dgm:prSet presAssocID="{4DBD5F8A-6941-435D-B38B-E1815E747F9C}" presName="FourConn_3-4" presStyleLbl="fgAccFollowNode1" presStyleIdx="2" presStyleCnt="3">
        <dgm:presLayoutVars>
          <dgm:bulletEnabled val="1"/>
        </dgm:presLayoutVars>
      </dgm:prSet>
      <dgm:spPr/>
    </dgm:pt>
    <dgm:pt modelId="{FEFA9368-91B3-4FEB-A141-A6AB4823C3A3}" type="pres">
      <dgm:prSet presAssocID="{4DBD5F8A-6941-435D-B38B-E1815E747F9C}" presName="FourNodes_1_text" presStyleLbl="node1" presStyleIdx="3" presStyleCnt="4">
        <dgm:presLayoutVars>
          <dgm:bulletEnabled val="1"/>
        </dgm:presLayoutVars>
      </dgm:prSet>
      <dgm:spPr/>
    </dgm:pt>
    <dgm:pt modelId="{990729E2-7448-4127-8E93-F3142F306945}" type="pres">
      <dgm:prSet presAssocID="{4DBD5F8A-6941-435D-B38B-E1815E747F9C}" presName="FourNodes_2_text" presStyleLbl="node1" presStyleIdx="3" presStyleCnt="4">
        <dgm:presLayoutVars>
          <dgm:bulletEnabled val="1"/>
        </dgm:presLayoutVars>
      </dgm:prSet>
      <dgm:spPr/>
    </dgm:pt>
    <dgm:pt modelId="{E4307F6F-CFFE-4766-BEC5-9BAEFA04D3BC}" type="pres">
      <dgm:prSet presAssocID="{4DBD5F8A-6941-435D-B38B-E1815E747F9C}" presName="FourNodes_3_text" presStyleLbl="node1" presStyleIdx="3" presStyleCnt="4">
        <dgm:presLayoutVars>
          <dgm:bulletEnabled val="1"/>
        </dgm:presLayoutVars>
      </dgm:prSet>
      <dgm:spPr/>
    </dgm:pt>
    <dgm:pt modelId="{B9870177-42F4-4B6E-BF68-EC7BFD9F5900}" type="pres">
      <dgm:prSet presAssocID="{4DBD5F8A-6941-435D-B38B-E1815E747F9C}" presName="FourNodes_4_text" presStyleLbl="node1" presStyleIdx="3" presStyleCnt="4">
        <dgm:presLayoutVars>
          <dgm:bulletEnabled val="1"/>
        </dgm:presLayoutVars>
      </dgm:prSet>
      <dgm:spPr/>
    </dgm:pt>
  </dgm:ptLst>
  <dgm:cxnLst>
    <dgm:cxn modelId="{BF9A5F0F-E105-406A-9592-123CB429D6C9}" srcId="{4DBD5F8A-6941-435D-B38B-E1815E747F9C}" destId="{30A14BD1-5167-46B6-A2A0-DB17D873748C}" srcOrd="3" destOrd="0" parTransId="{B121F494-47CA-4BDA-BAB1-9B3A9612EA4D}" sibTransId="{0A3C1734-23E3-431A-BD46-8883E7D7BC1F}"/>
    <dgm:cxn modelId="{3FCC173E-DE97-47F3-B3E5-AFC9C710D435}" type="presOf" srcId="{0EFC0077-13C6-488F-984F-40A46ECDBE0F}" destId="{0C6531F5-71B8-4DF1-A1A3-B1D5B52240BC}" srcOrd="0" destOrd="0" presId="urn:microsoft.com/office/officeart/2005/8/layout/vProcess5"/>
    <dgm:cxn modelId="{21172160-A5DC-4441-BD66-8DAECC3A3E15}" type="presOf" srcId="{737DD431-E58C-4B52-836A-43A9893AA226}" destId="{54212AEF-D3E1-4757-B9CA-99BAE8A02F27}" srcOrd="0" destOrd="0" presId="urn:microsoft.com/office/officeart/2005/8/layout/vProcess5"/>
    <dgm:cxn modelId="{8B2B1F70-B2C9-412A-8DCF-F2C28AEA3A02}" type="presOf" srcId="{1620F39D-5A79-4FAB-9F38-F14D08611C79}" destId="{FEFA9368-91B3-4FEB-A141-A6AB4823C3A3}" srcOrd="1" destOrd="0" presId="urn:microsoft.com/office/officeart/2005/8/layout/vProcess5"/>
    <dgm:cxn modelId="{82102652-4F7E-4F17-8F0E-4A37CED774FF}" type="presOf" srcId="{973E132A-F2CB-459C-8247-9CFA034DB1C8}" destId="{9E2C2A4C-4A02-447B-9793-8DB9C96B9036}" srcOrd="0" destOrd="0" presId="urn:microsoft.com/office/officeart/2005/8/layout/vProcess5"/>
    <dgm:cxn modelId="{92529A78-384C-4152-B159-4B19C626E773}" type="presOf" srcId="{6A3DDAAA-5F7F-4E7D-B4F1-D0F959A46116}" destId="{E4307F6F-CFFE-4766-BEC5-9BAEFA04D3BC}" srcOrd="1" destOrd="0" presId="urn:microsoft.com/office/officeart/2005/8/layout/vProcess5"/>
    <dgm:cxn modelId="{42EA8A7A-4D0B-46D6-B12D-8882D1CAD45D}" srcId="{4DBD5F8A-6941-435D-B38B-E1815E747F9C}" destId="{6A3DDAAA-5F7F-4E7D-B4F1-D0F959A46116}" srcOrd="2" destOrd="0" parTransId="{26A785AF-2779-4447-B040-C9E3F1A17C30}" sibTransId="{0EFC0077-13C6-488F-984F-40A46ECDBE0F}"/>
    <dgm:cxn modelId="{CF9B7494-3066-492A-8269-6BF03E29B20D}" type="presOf" srcId="{6A3DDAAA-5F7F-4E7D-B4F1-D0F959A46116}" destId="{43431416-24AE-4151-95FB-EAFD081EF541}" srcOrd="0" destOrd="0" presId="urn:microsoft.com/office/officeart/2005/8/layout/vProcess5"/>
    <dgm:cxn modelId="{5B82829D-6022-4BDA-9615-DCE75A9500BD}" type="presOf" srcId="{30A14BD1-5167-46B6-A2A0-DB17D873748C}" destId="{8658BD0C-1A76-4FA1-9465-58CBC295E6F3}" srcOrd="0" destOrd="0" presId="urn:microsoft.com/office/officeart/2005/8/layout/vProcess5"/>
    <dgm:cxn modelId="{D40B10A5-B25C-42A9-87E5-7980C05A2DB6}" type="presOf" srcId="{737DD431-E58C-4B52-836A-43A9893AA226}" destId="{990729E2-7448-4127-8E93-F3142F306945}" srcOrd="1" destOrd="0" presId="urn:microsoft.com/office/officeart/2005/8/layout/vProcess5"/>
    <dgm:cxn modelId="{BFF816A7-1E51-4986-BEDA-31C74CFDB9BE}" type="presOf" srcId="{30A14BD1-5167-46B6-A2A0-DB17D873748C}" destId="{B9870177-42F4-4B6E-BF68-EC7BFD9F5900}" srcOrd="1" destOrd="0" presId="urn:microsoft.com/office/officeart/2005/8/layout/vProcess5"/>
    <dgm:cxn modelId="{5E0F29BD-456F-434A-8DA0-BEFAABC50E8E}" srcId="{4DBD5F8A-6941-435D-B38B-E1815E747F9C}" destId="{1620F39D-5A79-4FAB-9F38-F14D08611C79}" srcOrd="0" destOrd="0" parTransId="{688BCB46-8ADD-444C-9D31-0FE2B09B59ED}" sibTransId="{973E132A-F2CB-459C-8247-9CFA034DB1C8}"/>
    <dgm:cxn modelId="{974481D1-9FA3-420F-A10B-5A30C35EED20}" type="presOf" srcId="{D14B0561-7118-4996-8D74-7758828528F9}" destId="{92869328-5167-4E96-B845-3166203660CB}" srcOrd="0" destOrd="0" presId="urn:microsoft.com/office/officeart/2005/8/layout/vProcess5"/>
    <dgm:cxn modelId="{E52986D6-60DC-4325-9D8E-336664837598}" srcId="{4DBD5F8A-6941-435D-B38B-E1815E747F9C}" destId="{737DD431-E58C-4B52-836A-43A9893AA226}" srcOrd="1" destOrd="0" parTransId="{8312C9C8-A594-4280-BA9F-BA3AAD1CC463}" sibTransId="{D14B0561-7118-4996-8D74-7758828528F9}"/>
    <dgm:cxn modelId="{E52C55ED-1002-4D7D-9416-546237A9AC55}" type="presOf" srcId="{4DBD5F8A-6941-435D-B38B-E1815E747F9C}" destId="{EAD4D94C-FC3E-4BFF-9894-9B77F00BDD67}" srcOrd="0" destOrd="0" presId="urn:microsoft.com/office/officeart/2005/8/layout/vProcess5"/>
    <dgm:cxn modelId="{D05DD9FE-47F0-4048-A022-573413738AEA}" type="presOf" srcId="{1620F39D-5A79-4FAB-9F38-F14D08611C79}" destId="{A29FA82F-FBAE-422E-9A3C-E9F95F6C7451}" srcOrd="0" destOrd="0" presId="urn:microsoft.com/office/officeart/2005/8/layout/vProcess5"/>
    <dgm:cxn modelId="{6891ABF1-48F4-4850-8261-352532F1A3BB}" type="presParOf" srcId="{EAD4D94C-FC3E-4BFF-9894-9B77F00BDD67}" destId="{F3DBC45C-6357-449D-A3AA-D0CCCA0B1C7F}" srcOrd="0" destOrd="0" presId="urn:microsoft.com/office/officeart/2005/8/layout/vProcess5"/>
    <dgm:cxn modelId="{18D29C46-40BC-4FBC-9077-C741AFCFE4C9}" type="presParOf" srcId="{EAD4D94C-FC3E-4BFF-9894-9B77F00BDD67}" destId="{A29FA82F-FBAE-422E-9A3C-E9F95F6C7451}" srcOrd="1" destOrd="0" presId="urn:microsoft.com/office/officeart/2005/8/layout/vProcess5"/>
    <dgm:cxn modelId="{0F4FB82D-5260-4335-A007-B6FDA54C5BFE}" type="presParOf" srcId="{EAD4D94C-FC3E-4BFF-9894-9B77F00BDD67}" destId="{54212AEF-D3E1-4757-B9CA-99BAE8A02F27}" srcOrd="2" destOrd="0" presId="urn:microsoft.com/office/officeart/2005/8/layout/vProcess5"/>
    <dgm:cxn modelId="{1A58F033-A544-46D1-BE61-06694AA8AA76}" type="presParOf" srcId="{EAD4D94C-FC3E-4BFF-9894-9B77F00BDD67}" destId="{43431416-24AE-4151-95FB-EAFD081EF541}" srcOrd="3" destOrd="0" presId="urn:microsoft.com/office/officeart/2005/8/layout/vProcess5"/>
    <dgm:cxn modelId="{7ADDEC82-AF78-4ADA-B111-460FC9A5E690}" type="presParOf" srcId="{EAD4D94C-FC3E-4BFF-9894-9B77F00BDD67}" destId="{8658BD0C-1A76-4FA1-9465-58CBC295E6F3}" srcOrd="4" destOrd="0" presId="urn:microsoft.com/office/officeart/2005/8/layout/vProcess5"/>
    <dgm:cxn modelId="{792BC892-83AA-4123-BB12-11D82AC88C3A}" type="presParOf" srcId="{EAD4D94C-FC3E-4BFF-9894-9B77F00BDD67}" destId="{9E2C2A4C-4A02-447B-9793-8DB9C96B9036}" srcOrd="5" destOrd="0" presId="urn:microsoft.com/office/officeart/2005/8/layout/vProcess5"/>
    <dgm:cxn modelId="{44A8387D-D6A7-44B2-9E08-37B77860B0BB}" type="presParOf" srcId="{EAD4D94C-FC3E-4BFF-9894-9B77F00BDD67}" destId="{92869328-5167-4E96-B845-3166203660CB}" srcOrd="6" destOrd="0" presId="urn:microsoft.com/office/officeart/2005/8/layout/vProcess5"/>
    <dgm:cxn modelId="{6F1F36AE-F9DB-4ED4-B627-98B471B53D21}" type="presParOf" srcId="{EAD4D94C-FC3E-4BFF-9894-9B77F00BDD67}" destId="{0C6531F5-71B8-4DF1-A1A3-B1D5B52240BC}" srcOrd="7" destOrd="0" presId="urn:microsoft.com/office/officeart/2005/8/layout/vProcess5"/>
    <dgm:cxn modelId="{73439B5C-252F-4FFD-B2C3-CA92A6D6B810}" type="presParOf" srcId="{EAD4D94C-FC3E-4BFF-9894-9B77F00BDD67}" destId="{FEFA9368-91B3-4FEB-A141-A6AB4823C3A3}" srcOrd="8" destOrd="0" presId="urn:microsoft.com/office/officeart/2005/8/layout/vProcess5"/>
    <dgm:cxn modelId="{412433E2-9ADA-4315-90E7-FFE71BD0AF7A}" type="presParOf" srcId="{EAD4D94C-FC3E-4BFF-9894-9B77F00BDD67}" destId="{990729E2-7448-4127-8E93-F3142F306945}" srcOrd="9" destOrd="0" presId="urn:microsoft.com/office/officeart/2005/8/layout/vProcess5"/>
    <dgm:cxn modelId="{01D37B89-E8A5-47B1-A7F4-3FCC4661929A}" type="presParOf" srcId="{EAD4D94C-FC3E-4BFF-9894-9B77F00BDD67}" destId="{E4307F6F-CFFE-4766-BEC5-9BAEFA04D3BC}" srcOrd="10" destOrd="0" presId="urn:microsoft.com/office/officeart/2005/8/layout/vProcess5"/>
    <dgm:cxn modelId="{29EACAD0-0809-44FB-B4E9-6689AF48C4C8}" type="presParOf" srcId="{EAD4D94C-FC3E-4BFF-9894-9B77F00BDD67}" destId="{B9870177-42F4-4B6E-BF68-EC7BFD9F590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FA552A4-DC54-4067-8624-3507D9565087}" type="doc">
      <dgm:prSet loTypeId="urn:microsoft.com/office/officeart/2005/8/layout/vList5" loCatId="list" qsTypeId="urn:microsoft.com/office/officeart/2005/8/quickstyle/simple1" qsCatId="simple" csTypeId="urn:microsoft.com/office/officeart/2005/8/colors/accent3_3" csCatId="accent3" phldr="1"/>
      <dgm:spPr/>
      <dgm:t>
        <a:bodyPr/>
        <a:lstStyle/>
        <a:p>
          <a:endParaRPr lang="en-US"/>
        </a:p>
      </dgm:t>
    </dgm:pt>
    <dgm:pt modelId="{A5A2F885-94B0-4ECB-90D8-05C68FB0E0C7}">
      <dgm:prSet phldrT="[Text]"/>
      <dgm:spPr/>
      <dgm:t>
        <a:bodyPr/>
        <a:lstStyle/>
        <a:p>
          <a:pPr>
            <a:buFont typeface="Arial" panose="020B0604020202020204" pitchFamily="34" charset="0"/>
            <a:buChar char="•"/>
          </a:pPr>
          <a:r>
            <a:rPr lang="en-US" b="1"/>
            <a:t>Determine objective for PV installation at each site</a:t>
          </a:r>
          <a:endParaRPr lang="en-US"/>
        </a:p>
      </dgm:t>
    </dgm:pt>
    <dgm:pt modelId="{900D465C-951D-40E1-A6A2-185E25A47F35}" type="parTrans" cxnId="{D0FB97F7-4D44-4B32-BB2B-F2742508237C}">
      <dgm:prSet/>
      <dgm:spPr/>
      <dgm:t>
        <a:bodyPr/>
        <a:lstStyle/>
        <a:p>
          <a:endParaRPr lang="en-US"/>
        </a:p>
      </dgm:t>
    </dgm:pt>
    <dgm:pt modelId="{44CEE90D-DE60-464A-870F-0E37896E66EB}" type="sibTrans" cxnId="{D0FB97F7-4D44-4B32-BB2B-F2742508237C}">
      <dgm:prSet/>
      <dgm:spPr/>
      <dgm:t>
        <a:bodyPr/>
        <a:lstStyle/>
        <a:p>
          <a:endParaRPr lang="en-US"/>
        </a:p>
      </dgm:t>
    </dgm:pt>
    <dgm:pt modelId="{EF32DCBC-2BBE-43A1-93F6-414319CD473C}">
      <dgm:prSet phldrT="[Text]" custT="1"/>
      <dgm:spPr/>
      <dgm:t>
        <a:bodyPr/>
        <a:lstStyle/>
        <a:p>
          <a:pPr>
            <a:buFont typeface="Arial" panose="020B0604020202020204" pitchFamily="34" charset="0"/>
            <a:buChar char="•"/>
          </a:pPr>
          <a:r>
            <a:rPr lang="en-US" sz="1600"/>
            <a:t>Offset maximum percentage of current </a:t>
          </a:r>
          <a:r>
            <a:rPr lang="en-US" sz="1600" u="sng"/>
            <a:t>site</a:t>
          </a:r>
          <a:r>
            <a:rPr lang="en-US" sz="1600"/>
            <a:t> consumption?</a:t>
          </a:r>
        </a:p>
      </dgm:t>
    </dgm:pt>
    <dgm:pt modelId="{C8B4CBD0-A0B9-4EC5-8906-3FAC1B38315E}" type="parTrans" cxnId="{A0D6A335-7C4F-449E-A137-5363CD1C6EAE}">
      <dgm:prSet/>
      <dgm:spPr/>
      <dgm:t>
        <a:bodyPr/>
        <a:lstStyle/>
        <a:p>
          <a:endParaRPr lang="en-US"/>
        </a:p>
      </dgm:t>
    </dgm:pt>
    <dgm:pt modelId="{C9CD4C39-9EF7-4E12-A7C7-58FA7F2C27D4}" type="sibTrans" cxnId="{A0D6A335-7C4F-449E-A137-5363CD1C6EAE}">
      <dgm:prSet/>
      <dgm:spPr/>
      <dgm:t>
        <a:bodyPr/>
        <a:lstStyle/>
        <a:p>
          <a:endParaRPr lang="en-US"/>
        </a:p>
      </dgm:t>
    </dgm:pt>
    <dgm:pt modelId="{B2B63F16-7EAD-4ABE-898C-594593C5FF71}">
      <dgm:prSet phldrT="[Text]"/>
      <dgm:spPr/>
      <dgm:t>
        <a:bodyPr/>
        <a:lstStyle/>
        <a:p>
          <a:pPr>
            <a:buFont typeface="Arial" panose="020B0604020202020204" pitchFamily="34" charset="0"/>
            <a:buChar char="•"/>
          </a:pPr>
          <a:r>
            <a:rPr lang="en-US" b="1"/>
            <a:t>Identify non-energy factors affecting potential PV installations</a:t>
          </a:r>
          <a:endParaRPr lang="en-US"/>
        </a:p>
      </dgm:t>
    </dgm:pt>
    <dgm:pt modelId="{9F7AA72A-026A-4F2B-B521-386E4F0B2071}" type="parTrans" cxnId="{2F422A95-7D10-4338-A2D4-12861641658B}">
      <dgm:prSet/>
      <dgm:spPr/>
      <dgm:t>
        <a:bodyPr/>
        <a:lstStyle/>
        <a:p>
          <a:endParaRPr lang="en-US"/>
        </a:p>
      </dgm:t>
    </dgm:pt>
    <dgm:pt modelId="{AF79B948-9A9F-41FB-939F-2A3E85DD6373}" type="sibTrans" cxnId="{2F422A95-7D10-4338-A2D4-12861641658B}">
      <dgm:prSet/>
      <dgm:spPr/>
      <dgm:t>
        <a:bodyPr/>
        <a:lstStyle/>
        <a:p>
          <a:endParaRPr lang="en-US"/>
        </a:p>
      </dgm:t>
    </dgm:pt>
    <dgm:pt modelId="{6E22C63D-DBBD-42B4-83A4-A9C172D72ECC}">
      <dgm:prSet phldrT="[Text]" custT="1"/>
      <dgm:spPr/>
      <dgm:t>
        <a:bodyPr/>
        <a:lstStyle/>
        <a:p>
          <a:pPr>
            <a:buFont typeface="Arial" panose="020B0604020202020204" pitchFamily="34" charset="0"/>
            <a:buChar char="•"/>
          </a:pPr>
          <a:r>
            <a:rPr lang="en-US" sz="1600"/>
            <a:t>Impact on neighboring properties</a:t>
          </a:r>
        </a:p>
      </dgm:t>
    </dgm:pt>
    <dgm:pt modelId="{DC3570B8-4C37-4F93-9023-A389570E49B7}" type="parTrans" cxnId="{A9915C03-115F-4272-859F-096DB8D5212C}">
      <dgm:prSet/>
      <dgm:spPr/>
      <dgm:t>
        <a:bodyPr/>
        <a:lstStyle/>
        <a:p>
          <a:endParaRPr lang="en-US"/>
        </a:p>
      </dgm:t>
    </dgm:pt>
    <dgm:pt modelId="{07356905-AA4C-47F9-9CDF-74FDBEE05657}" type="sibTrans" cxnId="{A9915C03-115F-4272-859F-096DB8D5212C}">
      <dgm:prSet/>
      <dgm:spPr/>
      <dgm:t>
        <a:bodyPr/>
        <a:lstStyle/>
        <a:p>
          <a:endParaRPr lang="en-US"/>
        </a:p>
      </dgm:t>
    </dgm:pt>
    <dgm:pt modelId="{DFF5B3BA-88A8-4D01-A39E-F7AEBE548521}">
      <dgm:prSet phldrT="[Text]"/>
      <dgm:spPr/>
      <dgm:t>
        <a:bodyPr/>
        <a:lstStyle/>
        <a:p>
          <a:pPr>
            <a:buFont typeface="Arial" panose="020B0604020202020204" pitchFamily="34" charset="0"/>
            <a:buChar char="•"/>
          </a:pPr>
          <a:r>
            <a:rPr lang="en-US" b="1"/>
            <a:t>Evaluate ‘right’ size for each site</a:t>
          </a:r>
          <a:endParaRPr lang="en-US"/>
        </a:p>
      </dgm:t>
    </dgm:pt>
    <dgm:pt modelId="{4C9EE31A-5BE0-47D0-9CB1-B2D27C905C31}" type="parTrans" cxnId="{0103D657-3E94-4A38-915F-2547B23DA77D}">
      <dgm:prSet/>
      <dgm:spPr/>
      <dgm:t>
        <a:bodyPr/>
        <a:lstStyle/>
        <a:p>
          <a:endParaRPr lang="en-US"/>
        </a:p>
      </dgm:t>
    </dgm:pt>
    <dgm:pt modelId="{15091DBD-C7E9-4BBA-9E60-40BFEC6B4CB9}" type="sibTrans" cxnId="{0103D657-3E94-4A38-915F-2547B23DA77D}">
      <dgm:prSet/>
      <dgm:spPr/>
      <dgm:t>
        <a:bodyPr/>
        <a:lstStyle/>
        <a:p>
          <a:endParaRPr lang="en-US"/>
        </a:p>
      </dgm:t>
    </dgm:pt>
    <dgm:pt modelId="{FDD9A2BF-925B-454F-B2AF-C7242F4215B4}">
      <dgm:prSet phldrT="[Text]" custT="1"/>
      <dgm:spPr/>
      <dgm:t>
        <a:bodyPr/>
        <a:lstStyle/>
        <a:p>
          <a:pPr>
            <a:buFont typeface="Arial" panose="020B0604020202020204" pitchFamily="34" charset="0"/>
            <a:buChar char="•"/>
          </a:pPr>
          <a:r>
            <a:rPr lang="en-US" sz="1600"/>
            <a:t>Do siting issues further limit array potential?</a:t>
          </a:r>
        </a:p>
      </dgm:t>
    </dgm:pt>
    <dgm:pt modelId="{AC44448B-7464-41D0-A80B-91825BEDFA3F}" type="parTrans" cxnId="{5600FEF9-6D41-4835-9A42-30D9B3069796}">
      <dgm:prSet/>
      <dgm:spPr/>
      <dgm:t>
        <a:bodyPr/>
        <a:lstStyle/>
        <a:p>
          <a:endParaRPr lang="en-US"/>
        </a:p>
      </dgm:t>
    </dgm:pt>
    <dgm:pt modelId="{C51E2262-3B5A-4615-8FFC-B63FC9D99399}" type="sibTrans" cxnId="{5600FEF9-6D41-4835-9A42-30D9B3069796}">
      <dgm:prSet/>
      <dgm:spPr/>
      <dgm:t>
        <a:bodyPr/>
        <a:lstStyle/>
        <a:p>
          <a:endParaRPr lang="en-US"/>
        </a:p>
      </dgm:t>
    </dgm:pt>
    <dgm:pt modelId="{89E26801-D0A1-4E32-A96F-048655B9A187}">
      <dgm:prSet custT="1"/>
      <dgm:spPr/>
      <dgm:t>
        <a:bodyPr/>
        <a:lstStyle/>
        <a:p>
          <a:r>
            <a:rPr lang="en-US" sz="1600"/>
            <a:t>Offset maximum percentage of current </a:t>
          </a:r>
          <a:r>
            <a:rPr lang="en-US" sz="1600" u="sng"/>
            <a:t>municipal</a:t>
          </a:r>
          <a:r>
            <a:rPr lang="en-US" sz="1600"/>
            <a:t> consumption?</a:t>
          </a:r>
        </a:p>
      </dgm:t>
    </dgm:pt>
    <dgm:pt modelId="{F1F2816E-CFA6-4174-9110-FA9E08D49955}" type="parTrans" cxnId="{3B74870E-346C-44C0-9CC5-20D5A939324C}">
      <dgm:prSet/>
      <dgm:spPr/>
      <dgm:t>
        <a:bodyPr/>
        <a:lstStyle/>
        <a:p>
          <a:endParaRPr lang="en-US"/>
        </a:p>
      </dgm:t>
    </dgm:pt>
    <dgm:pt modelId="{CEF090BC-EA4E-4FFB-A444-C24FBF356946}" type="sibTrans" cxnId="{3B74870E-346C-44C0-9CC5-20D5A939324C}">
      <dgm:prSet/>
      <dgm:spPr/>
      <dgm:t>
        <a:bodyPr/>
        <a:lstStyle/>
        <a:p>
          <a:endParaRPr lang="en-US"/>
        </a:p>
      </dgm:t>
    </dgm:pt>
    <dgm:pt modelId="{A5F361C7-15F4-4180-A37D-8A7E1602C52D}">
      <dgm:prSet custT="1"/>
      <dgm:spPr/>
      <dgm:t>
        <a:bodyPr/>
        <a:lstStyle/>
        <a:p>
          <a:r>
            <a:rPr lang="en-US" sz="1600"/>
            <a:t>Develop all sites with PV potential?</a:t>
          </a:r>
        </a:p>
      </dgm:t>
    </dgm:pt>
    <dgm:pt modelId="{E13A8372-2819-4742-AA2E-5C829F4C64FC}" type="parTrans" cxnId="{119D8FFF-737C-41D3-80C6-368A64DE8333}">
      <dgm:prSet/>
      <dgm:spPr/>
      <dgm:t>
        <a:bodyPr/>
        <a:lstStyle/>
        <a:p>
          <a:endParaRPr lang="en-US"/>
        </a:p>
      </dgm:t>
    </dgm:pt>
    <dgm:pt modelId="{B669739B-5927-42AA-AC7F-EEC87ACF561F}" type="sibTrans" cxnId="{119D8FFF-737C-41D3-80C6-368A64DE8333}">
      <dgm:prSet/>
      <dgm:spPr/>
      <dgm:t>
        <a:bodyPr/>
        <a:lstStyle/>
        <a:p>
          <a:endParaRPr lang="en-US"/>
        </a:p>
      </dgm:t>
    </dgm:pt>
    <dgm:pt modelId="{E308E10F-48A6-4F09-8B00-61DE2289FF68}">
      <dgm:prSet custT="1"/>
      <dgm:spPr/>
      <dgm:t>
        <a:bodyPr/>
        <a:lstStyle/>
        <a:p>
          <a:r>
            <a:rPr lang="en-US" sz="1600"/>
            <a:t>Visual confirmation of municipality’s commitment to clean energy?</a:t>
          </a:r>
        </a:p>
      </dgm:t>
    </dgm:pt>
    <dgm:pt modelId="{B53EA4C6-1A8C-4F64-BBDF-414D5FEEAF84}" type="parTrans" cxnId="{EA420D68-AE40-4B1D-B165-42E77E9F85A3}">
      <dgm:prSet/>
      <dgm:spPr/>
      <dgm:t>
        <a:bodyPr/>
        <a:lstStyle/>
        <a:p>
          <a:endParaRPr lang="en-US"/>
        </a:p>
      </dgm:t>
    </dgm:pt>
    <dgm:pt modelId="{14ADFDE6-F888-42EA-8975-5649374DA3BC}" type="sibTrans" cxnId="{EA420D68-AE40-4B1D-B165-42E77E9F85A3}">
      <dgm:prSet/>
      <dgm:spPr/>
      <dgm:t>
        <a:bodyPr/>
        <a:lstStyle/>
        <a:p>
          <a:endParaRPr lang="en-US"/>
        </a:p>
      </dgm:t>
    </dgm:pt>
    <dgm:pt modelId="{2779DABF-E8A7-4D0B-805F-A8623BA285AA}">
      <dgm:prSet custT="1"/>
      <dgm:spPr/>
      <dgm:t>
        <a:bodyPr/>
        <a:lstStyle/>
        <a:p>
          <a:r>
            <a:rPr lang="en-US" sz="1600"/>
            <a:t>Optimize financial performance?</a:t>
          </a:r>
        </a:p>
      </dgm:t>
    </dgm:pt>
    <dgm:pt modelId="{4A5292CF-0616-4404-B09E-917C0622C3C6}" type="parTrans" cxnId="{68C30C09-E9CB-49EA-89CB-F695A02FE2FF}">
      <dgm:prSet/>
      <dgm:spPr/>
      <dgm:t>
        <a:bodyPr/>
        <a:lstStyle/>
        <a:p>
          <a:endParaRPr lang="en-US"/>
        </a:p>
      </dgm:t>
    </dgm:pt>
    <dgm:pt modelId="{662B7C82-FC3A-4339-9964-85904EBA1819}" type="sibTrans" cxnId="{68C30C09-E9CB-49EA-89CB-F695A02FE2FF}">
      <dgm:prSet/>
      <dgm:spPr/>
      <dgm:t>
        <a:bodyPr/>
        <a:lstStyle/>
        <a:p>
          <a:endParaRPr lang="en-US"/>
        </a:p>
      </dgm:t>
    </dgm:pt>
    <dgm:pt modelId="{F4A03338-220B-4C6D-990E-E4D5F240DDFC}">
      <dgm:prSet custT="1"/>
      <dgm:spPr/>
      <dgm:t>
        <a:bodyPr/>
        <a:lstStyle/>
        <a:p>
          <a:r>
            <a:rPr lang="en-US" sz="1600"/>
            <a:t>Development plans for neighboring properties</a:t>
          </a:r>
        </a:p>
      </dgm:t>
    </dgm:pt>
    <dgm:pt modelId="{39A5B3D3-4634-40E2-A7F2-3ABB422767DE}" type="parTrans" cxnId="{401C5AED-876A-4799-8871-F7CADB1D640D}">
      <dgm:prSet/>
      <dgm:spPr/>
      <dgm:t>
        <a:bodyPr/>
        <a:lstStyle/>
        <a:p>
          <a:endParaRPr lang="en-US"/>
        </a:p>
      </dgm:t>
    </dgm:pt>
    <dgm:pt modelId="{CF324E7C-82B0-4AB9-BE2A-621AEC990E05}" type="sibTrans" cxnId="{401C5AED-876A-4799-8871-F7CADB1D640D}">
      <dgm:prSet/>
      <dgm:spPr/>
      <dgm:t>
        <a:bodyPr/>
        <a:lstStyle/>
        <a:p>
          <a:endParaRPr lang="en-US"/>
        </a:p>
      </dgm:t>
    </dgm:pt>
    <dgm:pt modelId="{60FE5C0C-4AD0-4226-86F0-39F5DD42A739}">
      <dgm:prSet custT="1"/>
      <dgm:spPr/>
      <dgm:t>
        <a:bodyPr/>
        <a:lstStyle/>
        <a:p>
          <a:r>
            <a:rPr lang="en-US" sz="1600"/>
            <a:t>Repair and replacement plans for building</a:t>
          </a:r>
        </a:p>
      </dgm:t>
    </dgm:pt>
    <dgm:pt modelId="{79FF1BAC-704E-4C43-88C3-170F264E56D5}" type="parTrans" cxnId="{69E4C6D7-24BB-489F-A022-FC88789A0A02}">
      <dgm:prSet/>
      <dgm:spPr/>
      <dgm:t>
        <a:bodyPr/>
        <a:lstStyle/>
        <a:p>
          <a:endParaRPr lang="en-US"/>
        </a:p>
      </dgm:t>
    </dgm:pt>
    <dgm:pt modelId="{3A0FCA86-27DB-49F6-99AD-4AB05C817D13}" type="sibTrans" cxnId="{69E4C6D7-24BB-489F-A022-FC88789A0A02}">
      <dgm:prSet/>
      <dgm:spPr/>
      <dgm:t>
        <a:bodyPr/>
        <a:lstStyle/>
        <a:p>
          <a:endParaRPr lang="en-US"/>
        </a:p>
      </dgm:t>
    </dgm:pt>
    <dgm:pt modelId="{14D19B84-98A2-4BD9-982C-E6F70105799F}">
      <dgm:prSet custT="1"/>
      <dgm:spPr/>
      <dgm:t>
        <a:bodyPr/>
        <a:lstStyle/>
        <a:p>
          <a:r>
            <a:rPr lang="en-US" sz="1600"/>
            <a:t>How do utility rate capacity limitations affect financial performance?</a:t>
          </a:r>
        </a:p>
      </dgm:t>
    </dgm:pt>
    <dgm:pt modelId="{F6E99713-9366-44F3-A8F0-B2E3830B7A98}" type="parTrans" cxnId="{9C228F01-51BA-4428-B4DF-78285387E3D2}">
      <dgm:prSet/>
      <dgm:spPr/>
      <dgm:t>
        <a:bodyPr/>
        <a:lstStyle/>
        <a:p>
          <a:endParaRPr lang="en-US"/>
        </a:p>
      </dgm:t>
    </dgm:pt>
    <dgm:pt modelId="{31C38800-4AD8-46FE-A71E-B9A6A5BCE7EB}" type="sibTrans" cxnId="{9C228F01-51BA-4428-B4DF-78285387E3D2}">
      <dgm:prSet/>
      <dgm:spPr/>
      <dgm:t>
        <a:bodyPr/>
        <a:lstStyle/>
        <a:p>
          <a:endParaRPr lang="en-US"/>
        </a:p>
      </dgm:t>
    </dgm:pt>
    <dgm:pt modelId="{E2BF95A8-77F3-4F11-9293-0D745D0CC065}">
      <dgm:prSet custT="1"/>
      <dgm:spPr/>
      <dgm:t>
        <a:bodyPr/>
        <a:lstStyle/>
        <a:p>
          <a:r>
            <a:rPr lang="en-US" sz="1600"/>
            <a:t>How much capital is the municipality able to allocate to the project?</a:t>
          </a:r>
        </a:p>
      </dgm:t>
    </dgm:pt>
    <dgm:pt modelId="{6F07F9EA-F572-49AA-AAAB-F042A182C786}" type="parTrans" cxnId="{33BFF660-235C-4EDB-A000-4A782F28FD27}">
      <dgm:prSet/>
      <dgm:spPr/>
      <dgm:t>
        <a:bodyPr/>
        <a:lstStyle/>
        <a:p>
          <a:endParaRPr lang="en-US"/>
        </a:p>
      </dgm:t>
    </dgm:pt>
    <dgm:pt modelId="{F5F5B799-7D80-4BF5-95FA-B19FE603196E}" type="sibTrans" cxnId="{33BFF660-235C-4EDB-A000-4A782F28FD27}">
      <dgm:prSet/>
      <dgm:spPr/>
      <dgm:t>
        <a:bodyPr/>
        <a:lstStyle/>
        <a:p>
          <a:endParaRPr lang="en-US"/>
        </a:p>
      </dgm:t>
    </dgm:pt>
    <dgm:pt modelId="{92FF6FFA-5623-4F12-8050-524E033A6891}">
      <dgm:prSet custT="1"/>
      <dgm:spPr/>
      <dgm:t>
        <a:bodyPr/>
        <a:lstStyle/>
        <a:p>
          <a:r>
            <a:rPr lang="en-US" sz="1600"/>
            <a:t>Do grant/rebate opportunities and amounts affect the right size for the project?</a:t>
          </a:r>
        </a:p>
      </dgm:t>
    </dgm:pt>
    <dgm:pt modelId="{574B72FB-F0E6-4FD8-A25F-ED1B799F64F4}" type="parTrans" cxnId="{BA2ADFED-004B-487C-8EEB-800AAC8881E1}">
      <dgm:prSet/>
      <dgm:spPr/>
      <dgm:t>
        <a:bodyPr/>
        <a:lstStyle/>
        <a:p>
          <a:endParaRPr lang="en-US"/>
        </a:p>
      </dgm:t>
    </dgm:pt>
    <dgm:pt modelId="{BBC98A52-31C4-4D91-923F-CCEEC493FA61}" type="sibTrans" cxnId="{BA2ADFED-004B-487C-8EEB-800AAC8881E1}">
      <dgm:prSet/>
      <dgm:spPr/>
      <dgm:t>
        <a:bodyPr/>
        <a:lstStyle/>
        <a:p>
          <a:endParaRPr lang="en-US"/>
        </a:p>
      </dgm:t>
    </dgm:pt>
    <dgm:pt modelId="{9DBAF61D-502C-46BD-8729-426B55136F17}" type="pres">
      <dgm:prSet presAssocID="{8FA552A4-DC54-4067-8624-3507D9565087}" presName="Name0" presStyleCnt="0">
        <dgm:presLayoutVars>
          <dgm:dir/>
          <dgm:animLvl val="lvl"/>
          <dgm:resizeHandles val="exact"/>
        </dgm:presLayoutVars>
      </dgm:prSet>
      <dgm:spPr/>
    </dgm:pt>
    <dgm:pt modelId="{781EA84A-2D57-4E54-8DD4-F6E28EFFA9A9}" type="pres">
      <dgm:prSet presAssocID="{A5A2F885-94B0-4ECB-90D8-05C68FB0E0C7}" presName="linNode" presStyleCnt="0"/>
      <dgm:spPr/>
    </dgm:pt>
    <dgm:pt modelId="{74E85688-43DC-48B7-891A-94F738C5D245}" type="pres">
      <dgm:prSet presAssocID="{A5A2F885-94B0-4ECB-90D8-05C68FB0E0C7}" presName="parentText" presStyleLbl="node1" presStyleIdx="0" presStyleCnt="3">
        <dgm:presLayoutVars>
          <dgm:chMax val="1"/>
          <dgm:bulletEnabled val="1"/>
        </dgm:presLayoutVars>
      </dgm:prSet>
      <dgm:spPr/>
    </dgm:pt>
    <dgm:pt modelId="{90839F14-FA9F-4EF3-9377-6617A831F0DA}" type="pres">
      <dgm:prSet presAssocID="{A5A2F885-94B0-4ECB-90D8-05C68FB0E0C7}" presName="descendantText" presStyleLbl="alignAccFollowNode1" presStyleIdx="0" presStyleCnt="3">
        <dgm:presLayoutVars>
          <dgm:bulletEnabled val="1"/>
        </dgm:presLayoutVars>
      </dgm:prSet>
      <dgm:spPr/>
    </dgm:pt>
    <dgm:pt modelId="{586A088C-10FC-4048-82DD-A645092A65B2}" type="pres">
      <dgm:prSet presAssocID="{44CEE90D-DE60-464A-870F-0E37896E66EB}" presName="sp" presStyleCnt="0"/>
      <dgm:spPr/>
    </dgm:pt>
    <dgm:pt modelId="{A944DC8C-1B19-492D-990D-ED2394746D5E}" type="pres">
      <dgm:prSet presAssocID="{B2B63F16-7EAD-4ABE-898C-594593C5FF71}" presName="linNode" presStyleCnt="0"/>
      <dgm:spPr/>
    </dgm:pt>
    <dgm:pt modelId="{C320B0C9-F06B-491E-BDCD-44125956E2D5}" type="pres">
      <dgm:prSet presAssocID="{B2B63F16-7EAD-4ABE-898C-594593C5FF71}" presName="parentText" presStyleLbl="node1" presStyleIdx="1" presStyleCnt="3">
        <dgm:presLayoutVars>
          <dgm:chMax val="1"/>
          <dgm:bulletEnabled val="1"/>
        </dgm:presLayoutVars>
      </dgm:prSet>
      <dgm:spPr/>
    </dgm:pt>
    <dgm:pt modelId="{4E8EBDE6-C538-40F1-B7E6-BA52397742DA}" type="pres">
      <dgm:prSet presAssocID="{B2B63F16-7EAD-4ABE-898C-594593C5FF71}" presName="descendantText" presStyleLbl="alignAccFollowNode1" presStyleIdx="1" presStyleCnt="3">
        <dgm:presLayoutVars>
          <dgm:bulletEnabled val="1"/>
        </dgm:presLayoutVars>
      </dgm:prSet>
      <dgm:spPr/>
    </dgm:pt>
    <dgm:pt modelId="{146F84FD-A099-4B23-92B0-9BD94F1D13C6}" type="pres">
      <dgm:prSet presAssocID="{AF79B948-9A9F-41FB-939F-2A3E85DD6373}" presName="sp" presStyleCnt="0"/>
      <dgm:spPr/>
    </dgm:pt>
    <dgm:pt modelId="{0D6884C0-D1F1-4917-BBA2-AE47AE12E7FC}" type="pres">
      <dgm:prSet presAssocID="{DFF5B3BA-88A8-4D01-A39E-F7AEBE548521}" presName="linNode" presStyleCnt="0"/>
      <dgm:spPr/>
    </dgm:pt>
    <dgm:pt modelId="{540CA502-6B3E-451E-8A42-2B0F4000CD2A}" type="pres">
      <dgm:prSet presAssocID="{DFF5B3BA-88A8-4D01-A39E-F7AEBE548521}" presName="parentText" presStyleLbl="node1" presStyleIdx="2" presStyleCnt="3">
        <dgm:presLayoutVars>
          <dgm:chMax val="1"/>
          <dgm:bulletEnabled val="1"/>
        </dgm:presLayoutVars>
      </dgm:prSet>
      <dgm:spPr/>
    </dgm:pt>
    <dgm:pt modelId="{0B9C5425-A0E8-49E3-91DF-5B26F2EF449B}" type="pres">
      <dgm:prSet presAssocID="{DFF5B3BA-88A8-4D01-A39E-F7AEBE548521}" presName="descendantText" presStyleLbl="alignAccFollowNode1" presStyleIdx="2" presStyleCnt="3">
        <dgm:presLayoutVars>
          <dgm:bulletEnabled val="1"/>
        </dgm:presLayoutVars>
      </dgm:prSet>
      <dgm:spPr/>
    </dgm:pt>
  </dgm:ptLst>
  <dgm:cxnLst>
    <dgm:cxn modelId="{8C8C8100-84D1-4502-BDD4-4679619338FE}" type="presOf" srcId="{6E22C63D-DBBD-42B4-83A4-A9C172D72ECC}" destId="{4E8EBDE6-C538-40F1-B7E6-BA52397742DA}" srcOrd="0" destOrd="0" presId="urn:microsoft.com/office/officeart/2005/8/layout/vList5"/>
    <dgm:cxn modelId="{9C228F01-51BA-4428-B4DF-78285387E3D2}" srcId="{DFF5B3BA-88A8-4D01-A39E-F7AEBE548521}" destId="{14D19B84-98A2-4BD9-982C-E6F70105799F}" srcOrd="1" destOrd="0" parTransId="{F6E99713-9366-44F3-A8F0-B2E3830B7A98}" sibTransId="{31C38800-4AD8-46FE-A71E-B9A6A5BCE7EB}"/>
    <dgm:cxn modelId="{A9915C03-115F-4272-859F-096DB8D5212C}" srcId="{B2B63F16-7EAD-4ABE-898C-594593C5FF71}" destId="{6E22C63D-DBBD-42B4-83A4-A9C172D72ECC}" srcOrd="0" destOrd="0" parTransId="{DC3570B8-4C37-4F93-9023-A389570E49B7}" sibTransId="{07356905-AA4C-47F9-9CDF-74FDBEE05657}"/>
    <dgm:cxn modelId="{F33A0006-BD50-4A1C-A634-CAE8D422E8A3}" type="presOf" srcId="{8FA552A4-DC54-4067-8624-3507D9565087}" destId="{9DBAF61D-502C-46BD-8729-426B55136F17}" srcOrd="0" destOrd="0" presId="urn:microsoft.com/office/officeart/2005/8/layout/vList5"/>
    <dgm:cxn modelId="{68C30C09-E9CB-49EA-89CB-F695A02FE2FF}" srcId="{A5A2F885-94B0-4ECB-90D8-05C68FB0E0C7}" destId="{2779DABF-E8A7-4D0B-805F-A8623BA285AA}" srcOrd="4" destOrd="0" parTransId="{4A5292CF-0616-4404-B09E-917C0622C3C6}" sibTransId="{662B7C82-FC3A-4339-9964-85904EBA1819}"/>
    <dgm:cxn modelId="{3B74870E-346C-44C0-9CC5-20D5A939324C}" srcId="{A5A2F885-94B0-4ECB-90D8-05C68FB0E0C7}" destId="{89E26801-D0A1-4E32-A96F-048655B9A187}" srcOrd="1" destOrd="0" parTransId="{F1F2816E-CFA6-4174-9110-FA9E08D49955}" sibTransId="{CEF090BC-EA4E-4FFB-A444-C24FBF356946}"/>
    <dgm:cxn modelId="{834E4819-8A70-4C3E-919E-72B15360A3E8}" type="presOf" srcId="{14D19B84-98A2-4BD9-982C-E6F70105799F}" destId="{0B9C5425-A0E8-49E3-91DF-5B26F2EF449B}" srcOrd="0" destOrd="1" presId="urn:microsoft.com/office/officeart/2005/8/layout/vList5"/>
    <dgm:cxn modelId="{CD769327-181D-44A1-8DC0-E798E8DACCD1}" type="presOf" srcId="{F4A03338-220B-4C6D-990E-E4D5F240DDFC}" destId="{4E8EBDE6-C538-40F1-B7E6-BA52397742DA}" srcOrd="0" destOrd="1" presId="urn:microsoft.com/office/officeart/2005/8/layout/vList5"/>
    <dgm:cxn modelId="{A0D6A335-7C4F-449E-A137-5363CD1C6EAE}" srcId="{A5A2F885-94B0-4ECB-90D8-05C68FB0E0C7}" destId="{EF32DCBC-2BBE-43A1-93F6-414319CD473C}" srcOrd="0" destOrd="0" parTransId="{C8B4CBD0-A0B9-4EC5-8906-3FAC1B38315E}" sibTransId="{C9CD4C39-9EF7-4E12-A7C7-58FA7F2C27D4}"/>
    <dgm:cxn modelId="{C546B33D-0C4B-4BE2-A64A-AE4FFCDC7DBD}" type="presOf" srcId="{E308E10F-48A6-4F09-8B00-61DE2289FF68}" destId="{90839F14-FA9F-4EF3-9377-6617A831F0DA}" srcOrd="0" destOrd="3" presId="urn:microsoft.com/office/officeart/2005/8/layout/vList5"/>
    <dgm:cxn modelId="{33BFF660-235C-4EDB-A000-4A782F28FD27}" srcId="{DFF5B3BA-88A8-4D01-A39E-F7AEBE548521}" destId="{E2BF95A8-77F3-4F11-9293-0D745D0CC065}" srcOrd="2" destOrd="0" parTransId="{6F07F9EA-F572-49AA-AAAB-F042A182C786}" sibTransId="{F5F5B799-7D80-4BF5-95FA-B19FE603196E}"/>
    <dgm:cxn modelId="{EA420D68-AE40-4B1D-B165-42E77E9F85A3}" srcId="{A5A2F885-94B0-4ECB-90D8-05C68FB0E0C7}" destId="{E308E10F-48A6-4F09-8B00-61DE2289FF68}" srcOrd="3" destOrd="0" parTransId="{B53EA4C6-1A8C-4F64-BBDF-414D5FEEAF84}" sibTransId="{14ADFDE6-F888-42EA-8975-5649374DA3BC}"/>
    <dgm:cxn modelId="{D1A3CD6E-B513-415E-AAA2-C36F905F3930}" type="presOf" srcId="{92FF6FFA-5623-4F12-8050-524E033A6891}" destId="{0B9C5425-A0E8-49E3-91DF-5B26F2EF449B}" srcOrd="0" destOrd="3" presId="urn:microsoft.com/office/officeart/2005/8/layout/vList5"/>
    <dgm:cxn modelId="{11D36650-E77B-4379-8723-D76F4C40BBD5}" type="presOf" srcId="{B2B63F16-7EAD-4ABE-898C-594593C5FF71}" destId="{C320B0C9-F06B-491E-BDCD-44125956E2D5}" srcOrd="0" destOrd="0" presId="urn:microsoft.com/office/officeart/2005/8/layout/vList5"/>
    <dgm:cxn modelId="{0103D657-3E94-4A38-915F-2547B23DA77D}" srcId="{8FA552A4-DC54-4067-8624-3507D9565087}" destId="{DFF5B3BA-88A8-4D01-A39E-F7AEBE548521}" srcOrd="2" destOrd="0" parTransId="{4C9EE31A-5BE0-47D0-9CB1-B2D27C905C31}" sibTransId="{15091DBD-C7E9-4BBA-9E60-40BFEC6B4CB9}"/>
    <dgm:cxn modelId="{2809587A-A155-4E00-820B-7EC4B10E886B}" type="presOf" srcId="{A5F361C7-15F4-4180-A37D-8A7E1602C52D}" destId="{90839F14-FA9F-4EF3-9377-6617A831F0DA}" srcOrd="0" destOrd="2" presId="urn:microsoft.com/office/officeart/2005/8/layout/vList5"/>
    <dgm:cxn modelId="{CDAE397C-B4AF-4650-98B2-FE21E8D65459}" type="presOf" srcId="{DFF5B3BA-88A8-4D01-A39E-F7AEBE548521}" destId="{540CA502-6B3E-451E-8A42-2B0F4000CD2A}" srcOrd="0" destOrd="0" presId="urn:microsoft.com/office/officeart/2005/8/layout/vList5"/>
    <dgm:cxn modelId="{C712607E-A555-419A-9A6C-B235E348ABAA}" type="presOf" srcId="{FDD9A2BF-925B-454F-B2AF-C7242F4215B4}" destId="{0B9C5425-A0E8-49E3-91DF-5B26F2EF449B}" srcOrd="0" destOrd="0" presId="urn:microsoft.com/office/officeart/2005/8/layout/vList5"/>
    <dgm:cxn modelId="{E45CF78D-B64C-4057-BFF1-66FACEA208A2}" type="presOf" srcId="{A5A2F885-94B0-4ECB-90D8-05C68FB0E0C7}" destId="{74E85688-43DC-48B7-891A-94F738C5D245}" srcOrd="0" destOrd="0" presId="urn:microsoft.com/office/officeart/2005/8/layout/vList5"/>
    <dgm:cxn modelId="{2F422A95-7D10-4338-A2D4-12861641658B}" srcId="{8FA552A4-DC54-4067-8624-3507D9565087}" destId="{B2B63F16-7EAD-4ABE-898C-594593C5FF71}" srcOrd="1" destOrd="0" parTransId="{9F7AA72A-026A-4F2B-B521-386E4F0B2071}" sibTransId="{AF79B948-9A9F-41FB-939F-2A3E85DD6373}"/>
    <dgm:cxn modelId="{E4C093C5-00CE-435B-893D-12466BC7A4C8}" type="presOf" srcId="{E2BF95A8-77F3-4F11-9293-0D745D0CC065}" destId="{0B9C5425-A0E8-49E3-91DF-5B26F2EF449B}" srcOrd="0" destOrd="2" presId="urn:microsoft.com/office/officeart/2005/8/layout/vList5"/>
    <dgm:cxn modelId="{2CEE0FCF-887C-42DF-BFAA-B2140C1DF0A2}" type="presOf" srcId="{EF32DCBC-2BBE-43A1-93F6-414319CD473C}" destId="{90839F14-FA9F-4EF3-9377-6617A831F0DA}" srcOrd="0" destOrd="0" presId="urn:microsoft.com/office/officeart/2005/8/layout/vList5"/>
    <dgm:cxn modelId="{D8A9B7D3-B67C-4F8C-9B59-D384EC816968}" type="presOf" srcId="{89E26801-D0A1-4E32-A96F-048655B9A187}" destId="{90839F14-FA9F-4EF3-9377-6617A831F0DA}" srcOrd="0" destOrd="1" presId="urn:microsoft.com/office/officeart/2005/8/layout/vList5"/>
    <dgm:cxn modelId="{69E4C6D7-24BB-489F-A022-FC88789A0A02}" srcId="{B2B63F16-7EAD-4ABE-898C-594593C5FF71}" destId="{60FE5C0C-4AD0-4226-86F0-39F5DD42A739}" srcOrd="2" destOrd="0" parTransId="{79FF1BAC-704E-4C43-88C3-170F264E56D5}" sibTransId="{3A0FCA86-27DB-49F6-99AD-4AB05C817D13}"/>
    <dgm:cxn modelId="{401C5AED-876A-4799-8871-F7CADB1D640D}" srcId="{B2B63F16-7EAD-4ABE-898C-594593C5FF71}" destId="{F4A03338-220B-4C6D-990E-E4D5F240DDFC}" srcOrd="1" destOrd="0" parTransId="{39A5B3D3-4634-40E2-A7F2-3ABB422767DE}" sibTransId="{CF324E7C-82B0-4AB9-BE2A-621AEC990E05}"/>
    <dgm:cxn modelId="{BA2ADFED-004B-487C-8EEB-800AAC8881E1}" srcId="{DFF5B3BA-88A8-4D01-A39E-F7AEBE548521}" destId="{92FF6FFA-5623-4F12-8050-524E033A6891}" srcOrd="3" destOrd="0" parTransId="{574B72FB-F0E6-4FD8-A25F-ED1B799F64F4}" sibTransId="{BBC98A52-31C4-4D91-923F-CCEEC493FA61}"/>
    <dgm:cxn modelId="{F4B8CEF0-A34E-4599-B264-6CA35F2E5122}" type="presOf" srcId="{2779DABF-E8A7-4D0B-805F-A8623BA285AA}" destId="{90839F14-FA9F-4EF3-9377-6617A831F0DA}" srcOrd="0" destOrd="4" presId="urn:microsoft.com/office/officeart/2005/8/layout/vList5"/>
    <dgm:cxn modelId="{FFF725F1-A3E3-4590-B9B9-C12306CB4C24}" type="presOf" srcId="{60FE5C0C-4AD0-4226-86F0-39F5DD42A739}" destId="{4E8EBDE6-C538-40F1-B7E6-BA52397742DA}" srcOrd="0" destOrd="2" presId="urn:microsoft.com/office/officeart/2005/8/layout/vList5"/>
    <dgm:cxn modelId="{D0FB97F7-4D44-4B32-BB2B-F2742508237C}" srcId="{8FA552A4-DC54-4067-8624-3507D9565087}" destId="{A5A2F885-94B0-4ECB-90D8-05C68FB0E0C7}" srcOrd="0" destOrd="0" parTransId="{900D465C-951D-40E1-A6A2-185E25A47F35}" sibTransId="{44CEE90D-DE60-464A-870F-0E37896E66EB}"/>
    <dgm:cxn modelId="{5600FEF9-6D41-4835-9A42-30D9B3069796}" srcId="{DFF5B3BA-88A8-4D01-A39E-F7AEBE548521}" destId="{FDD9A2BF-925B-454F-B2AF-C7242F4215B4}" srcOrd="0" destOrd="0" parTransId="{AC44448B-7464-41D0-A80B-91825BEDFA3F}" sibTransId="{C51E2262-3B5A-4615-8FFC-B63FC9D99399}"/>
    <dgm:cxn modelId="{119D8FFF-737C-41D3-80C6-368A64DE8333}" srcId="{A5A2F885-94B0-4ECB-90D8-05C68FB0E0C7}" destId="{A5F361C7-15F4-4180-A37D-8A7E1602C52D}" srcOrd="2" destOrd="0" parTransId="{E13A8372-2819-4742-AA2E-5C829F4C64FC}" sibTransId="{B669739B-5927-42AA-AC7F-EEC87ACF561F}"/>
    <dgm:cxn modelId="{D49992AC-F432-4FFB-8C80-CE5B30C37D9B}" type="presParOf" srcId="{9DBAF61D-502C-46BD-8729-426B55136F17}" destId="{781EA84A-2D57-4E54-8DD4-F6E28EFFA9A9}" srcOrd="0" destOrd="0" presId="urn:microsoft.com/office/officeart/2005/8/layout/vList5"/>
    <dgm:cxn modelId="{4F33C2F6-52A9-4957-8E40-A9A2079705C8}" type="presParOf" srcId="{781EA84A-2D57-4E54-8DD4-F6E28EFFA9A9}" destId="{74E85688-43DC-48B7-891A-94F738C5D245}" srcOrd="0" destOrd="0" presId="urn:microsoft.com/office/officeart/2005/8/layout/vList5"/>
    <dgm:cxn modelId="{A4970ED9-5FC0-473C-B5D7-7A2523A37027}" type="presParOf" srcId="{781EA84A-2D57-4E54-8DD4-F6E28EFFA9A9}" destId="{90839F14-FA9F-4EF3-9377-6617A831F0DA}" srcOrd="1" destOrd="0" presId="urn:microsoft.com/office/officeart/2005/8/layout/vList5"/>
    <dgm:cxn modelId="{A68FE028-6F6D-49E7-8DDD-CA3FD4AF76C1}" type="presParOf" srcId="{9DBAF61D-502C-46BD-8729-426B55136F17}" destId="{586A088C-10FC-4048-82DD-A645092A65B2}" srcOrd="1" destOrd="0" presId="urn:microsoft.com/office/officeart/2005/8/layout/vList5"/>
    <dgm:cxn modelId="{02730A2C-D6C5-40F3-9988-5BBD20F9EAAD}" type="presParOf" srcId="{9DBAF61D-502C-46BD-8729-426B55136F17}" destId="{A944DC8C-1B19-492D-990D-ED2394746D5E}" srcOrd="2" destOrd="0" presId="urn:microsoft.com/office/officeart/2005/8/layout/vList5"/>
    <dgm:cxn modelId="{F988595E-B32E-4870-AB91-913DA58636CA}" type="presParOf" srcId="{A944DC8C-1B19-492D-990D-ED2394746D5E}" destId="{C320B0C9-F06B-491E-BDCD-44125956E2D5}" srcOrd="0" destOrd="0" presId="urn:microsoft.com/office/officeart/2005/8/layout/vList5"/>
    <dgm:cxn modelId="{9B98DFCD-F8F2-4D30-9B18-18084DCC15A1}" type="presParOf" srcId="{A944DC8C-1B19-492D-990D-ED2394746D5E}" destId="{4E8EBDE6-C538-40F1-B7E6-BA52397742DA}" srcOrd="1" destOrd="0" presId="urn:microsoft.com/office/officeart/2005/8/layout/vList5"/>
    <dgm:cxn modelId="{42679550-BC96-4394-9D76-A9DFD8088943}" type="presParOf" srcId="{9DBAF61D-502C-46BD-8729-426B55136F17}" destId="{146F84FD-A099-4B23-92B0-9BD94F1D13C6}" srcOrd="3" destOrd="0" presId="urn:microsoft.com/office/officeart/2005/8/layout/vList5"/>
    <dgm:cxn modelId="{61BA71E3-6B7C-42EF-A7B3-44E77227DBB5}" type="presParOf" srcId="{9DBAF61D-502C-46BD-8729-426B55136F17}" destId="{0D6884C0-D1F1-4917-BBA2-AE47AE12E7FC}" srcOrd="4" destOrd="0" presId="urn:microsoft.com/office/officeart/2005/8/layout/vList5"/>
    <dgm:cxn modelId="{719B056B-0BC0-42CC-9058-64C6D75F611E}" type="presParOf" srcId="{0D6884C0-D1F1-4917-BBA2-AE47AE12E7FC}" destId="{540CA502-6B3E-451E-8A42-2B0F4000CD2A}" srcOrd="0" destOrd="0" presId="urn:microsoft.com/office/officeart/2005/8/layout/vList5"/>
    <dgm:cxn modelId="{ACBB40BB-C27F-4156-9180-35FFEF125D7B}" type="presParOf" srcId="{0D6884C0-D1F1-4917-BBA2-AE47AE12E7FC}" destId="{0B9C5425-A0E8-49E3-91DF-5B26F2EF449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859B20-E477-4319-AE53-3E0068D918D6}" type="doc">
      <dgm:prSet loTypeId="urn:microsoft.com/office/officeart/2005/8/layout/StepDownProcess" loCatId="process" qsTypeId="urn:microsoft.com/office/officeart/2005/8/quickstyle/simple1" qsCatId="simple" csTypeId="urn:microsoft.com/office/officeart/2005/8/colors/colorful2" csCatId="colorful" phldr="1"/>
      <dgm:spPr/>
      <dgm:t>
        <a:bodyPr/>
        <a:lstStyle/>
        <a:p>
          <a:endParaRPr lang="en-US"/>
        </a:p>
      </dgm:t>
    </dgm:pt>
    <dgm:pt modelId="{28F0785B-87D8-420C-93D4-DD2FB3FA7B59}">
      <dgm:prSet phldrT="[Text]"/>
      <dgm:spPr/>
      <dgm:t>
        <a:bodyPr/>
        <a:lstStyle/>
        <a:p>
          <a:r>
            <a:rPr lang="en-US"/>
            <a:t>Baseline metrics</a:t>
          </a:r>
        </a:p>
      </dgm:t>
    </dgm:pt>
    <dgm:pt modelId="{FDDBCD79-5D9C-4F91-9A64-E0D1149BA838}" type="parTrans" cxnId="{5445DECC-AF54-445B-8562-253A8EB47755}">
      <dgm:prSet/>
      <dgm:spPr/>
      <dgm:t>
        <a:bodyPr/>
        <a:lstStyle/>
        <a:p>
          <a:endParaRPr lang="en-US"/>
        </a:p>
      </dgm:t>
    </dgm:pt>
    <dgm:pt modelId="{70A49DA4-B76D-4A16-93CD-D874F544D707}" type="sibTrans" cxnId="{5445DECC-AF54-445B-8562-253A8EB47755}">
      <dgm:prSet/>
      <dgm:spPr/>
      <dgm:t>
        <a:bodyPr/>
        <a:lstStyle/>
        <a:p>
          <a:endParaRPr lang="en-US"/>
        </a:p>
      </dgm:t>
    </dgm:pt>
    <dgm:pt modelId="{1CE1404E-B3DF-4DE1-835C-F4991BE2C5A9}">
      <dgm:prSet phldrT="[Text]"/>
      <dgm:spPr/>
      <dgm:t>
        <a:bodyPr/>
        <a:lstStyle/>
        <a:p>
          <a:r>
            <a:rPr lang="en-US"/>
            <a:t>Developing process for collecting data</a:t>
          </a:r>
        </a:p>
      </dgm:t>
    </dgm:pt>
    <dgm:pt modelId="{1A4FD978-9E48-41A5-93DA-2D8CECB53103}" type="parTrans" cxnId="{A528F6A5-5926-408B-A205-F93064894876}">
      <dgm:prSet/>
      <dgm:spPr/>
      <dgm:t>
        <a:bodyPr/>
        <a:lstStyle/>
        <a:p>
          <a:endParaRPr lang="en-US"/>
        </a:p>
      </dgm:t>
    </dgm:pt>
    <dgm:pt modelId="{981EC2E0-C25B-46AA-BA33-4C5C9AC079D3}" type="sibTrans" cxnId="{A528F6A5-5926-408B-A205-F93064894876}">
      <dgm:prSet/>
      <dgm:spPr/>
      <dgm:t>
        <a:bodyPr/>
        <a:lstStyle/>
        <a:p>
          <a:endParaRPr lang="en-US"/>
        </a:p>
      </dgm:t>
    </dgm:pt>
    <dgm:pt modelId="{112318DC-162D-4795-8F24-336AE2E18320}">
      <dgm:prSet phldrT="[Text]"/>
      <dgm:spPr/>
      <dgm:t>
        <a:bodyPr/>
        <a:lstStyle/>
        <a:p>
          <a:r>
            <a:rPr lang="en-US"/>
            <a:t>Who will collect data?</a:t>
          </a:r>
        </a:p>
      </dgm:t>
    </dgm:pt>
    <dgm:pt modelId="{1EBEE50D-1220-44C4-A71C-B582688D4B56}" type="parTrans" cxnId="{3FDB059D-5FD4-400C-B2BD-A058160D2449}">
      <dgm:prSet/>
      <dgm:spPr/>
      <dgm:t>
        <a:bodyPr/>
        <a:lstStyle/>
        <a:p>
          <a:endParaRPr lang="en-US"/>
        </a:p>
      </dgm:t>
    </dgm:pt>
    <dgm:pt modelId="{9A41C3EB-4C9A-493A-AF55-9FBEE23CD929}" type="sibTrans" cxnId="{3FDB059D-5FD4-400C-B2BD-A058160D2449}">
      <dgm:prSet/>
      <dgm:spPr/>
      <dgm:t>
        <a:bodyPr/>
        <a:lstStyle/>
        <a:p>
          <a:endParaRPr lang="en-US"/>
        </a:p>
      </dgm:t>
    </dgm:pt>
    <dgm:pt modelId="{169CD064-3BE3-4BDD-AA96-20F606637124}">
      <dgm:prSet phldrT="[Text]"/>
      <dgm:spPr/>
      <dgm:t>
        <a:bodyPr/>
        <a:lstStyle/>
        <a:p>
          <a:r>
            <a:rPr lang="en-US"/>
            <a:t>Developing process for reporting and taking actions</a:t>
          </a:r>
        </a:p>
      </dgm:t>
    </dgm:pt>
    <dgm:pt modelId="{8677E561-53D7-4A87-A615-D049E3066D66}" type="parTrans" cxnId="{5138B689-1E13-455E-B33E-418E1F578099}">
      <dgm:prSet/>
      <dgm:spPr/>
      <dgm:t>
        <a:bodyPr/>
        <a:lstStyle/>
        <a:p>
          <a:endParaRPr lang="en-US"/>
        </a:p>
      </dgm:t>
    </dgm:pt>
    <dgm:pt modelId="{8A7BCA08-189A-4FBF-9708-666F3E755A53}" type="sibTrans" cxnId="{5138B689-1E13-455E-B33E-418E1F578099}">
      <dgm:prSet/>
      <dgm:spPr/>
      <dgm:t>
        <a:bodyPr/>
        <a:lstStyle/>
        <a:p>
          <a:endParaRPr lang="en-US"/>
        </a:p>
      </dgm:t>
    </dgm:pt>
    <dgm:pt modelId="{AC856C51-1AD1-41DB-8258-8E8C316E46D8}">
      <dgm:prSet phldrT="[Text]"/>
      <dgm:spPr/>
      <dgm:t>
        <a:bodyPr/>
        <a:lstStyle/>
        <a:p>
          <a:r>
            <a:rPr lang="en-US"/>
            <a:t>Where will it be tracked? </a:t>
          </a:r>
        </a:p>
      </dgm:t>
    </dgm:pt>
    <dgm:pt modelId="{1DB0CD89-108C-4922-B8DB-7AAB6E4977CF}" type="parTrans" cxnId="{EBDF074F-969F-4EAF-A171-E513D0836A6C}">
      <dgm:prSet/>
      <dgm:spPr/>
      <dgm:t>
        <a:bodyPr/>
        <a:lstStyle/>
        <a:p>
          <a:endParaRPr lang="en-US"/>
        </a:p>
      </dgm:t>
    </dgm:pt>
    <dgm:pt modelId="{67531ECD-C862-4636-B27B-7D4EA992109F}" type="sibTrans" cxnId="{EBDF074F-969F-4EAF-A171-E513D0836A6C}">
      <dgm:prSet/>
      <dgm:spPr/>
      <dgm:t>
        <a:bodyPr/>
        <a:lstStyle/>
        <a:p>
          <a:endParaRPr lang="en-US"/>
        </a:p>
      </dgm:t>
    </dgm:pt>
    <dgm:pt modelId="{FD0DE33E-697C-4B92-ACB6-343F1B0F166B}">
      <dgm:prSet phldrT="[Text]"/>
      <dgm:spPr/>
      <dgm:t>
        <a:bodyPr/>
        <a:lstStyle/>
        <a:p>
          <a:r>
            <a:rPr lang="en-US"/>
            <a:t>When or how often? </a:t>
          </a:r>
        </a:p>
      </dgm:t>
    </dgm:pt>
    <dgm:pt modelId="{DB8F8F76-F966-4710-95BF-4A8D67B4AC04}" type="parTrans" cxnId="{53D64E2C-31D6-4954-AF47-AF40DF003217}">
      <dgm:prSet/>
      <dgm:spPr/>
      <dgm:t>
        <a:bodyPr/>
        <a:lstStyle/>
        <a:p>
          <a:endParaRPr lang="en-US"/>
        </a:p>
      </dgm:t>
    </dgm:pt>
    <dgm:pt modelId="{9061A585-6FC6-434C-B8CF-AEA663895B33}" type="sibTrans" cxnId="{53D64E2C-31D6-4954-AF47-AF40DF003217}">
      <dgm:prSet/>
      <dgm:spPr/>
      <dgm:t>
        <a:bodyPr/>
        <a:lstStyle/>
        <a:p>
          <a:endParaRPr lang="en-US"/>
        </a:p>
      </dgm:t>
    </dgm:pt>
    <dgm:pt modelId="{FDAA6726-E17A-47ED-8495-1BA433101247}">
      <dgm:prSet phldrT="[Text]"/>
      <dgm:spPr/>
      <dgm:t>
        <a:bodyPr/>
        <a:lstStyle/>
        <a:p>
          <a:r>
            <a:rPr lang="en-US"/>
            <a:t>How will data be processed? </a:t>
          </a:r>
        </a:p>
      </dgm:t>
    </dgm:pt>
    <dgm:pt modelId="{CE414251-DD9A-4163-B8B9-18E18EA68D77}" type="parTrans" cxnId="{07475372-032C-40B0-8988-F03C68E720A0}">
      <dgm:prSet/>
      <dgm:spPr/>
      <dgm:t>
        <a:bodyPr/>
        <a:lstStyle/>
        <a:p>
          <a:endParaRPr lang="en-US"/>
        </a:p>
      </dgm:t>
    </dgm:pt>
    <dgm:pt modelId="{F78A73BD-9DFB-486E-B5BC-46F026AD7B81}" type="sibTrans" cxnId="{07475372-032C-40B0-8988-F03C68E720A0}">
      <dgm:prSet/>
      <dgm:spPr/>
      <dgm:t>
        <a:bodyPr/>
        <a:lstStyle/>
        <a:p>
          <a:endParaRPr lang="en-US"/>
        </a:p>
      </dgm:t>
    </dgm:pt>
    <dgm:pt modelId="{E6369ED5-C4C4-4708-B28F-B2BC455B2C20}">
      <dgm:prSet phldrT="[Text]"/>
      <dgm:spPr/>
      <dgm:t>
        <a:bodyPr/>
        <a:lstStyle/>
        <a:p>
          <a:r>
            <a:rPr lang="en-US"/>
            <a:t>What data should be tracked? </a:t>
          </a:r>
        </a:p>
      </dgm:t>
    </dgm:pt>
    <dgm:pt modelId="{0AB90819-B0E0-4568-88F6-E692D7472E2D}" type="parTrans" cxnId="{151B3900-9609-49CE-8FF2-D41E0F21D9DF}">
      <dgm:prSet/>
      <dgm:spPr/>
      <dgm:t>
        <a:bodyPr/>
        <a:lstStyle/>
        <a:p>
          <a:endParaRPr lang="en-US"/>
        </a:p>
      </dgm:t>
    </dgm:pt>
    <dgm:pt modelId="{3B0068B6-A9D2-4978-A0F0-5CED5DF96AE6}" type="sibTrans" cxnId="{151B3900-9609-49CE-8FF2-D41E0F21D9DF}">
      <dgm:prSet/>
      <dgm:spPr/>
      <dgm:t>
        <a:bodyPr/>
        <a:lstStyle/>
        <a:p>
          <a:endParaRPr lang="en-US"/>
        </a:p>
      </dgm:t>
    </dgm:pt>
    <dgm:pt modelId="{3AB44678-5EFD-46DF-8570-C87981A749E9}">
      <dgm:prSet phldrT="[Text]"/>
      <dgm:spPr/>
      <dgm:t>
        <a:bodyPr/>
        <a:lstStyle/>
        <a:p>
          <a:r>
            <a:rPr lang="en-US" dirty="0"/>
            <a:t>Energy profile for this energy plan is the first step </a:t>
          </a:r>
        </a:p>
      </dgm:t>
    </dgm:pt>
    <dgm:pt modelId="{1AD9815C-9D27-4AC9-9420-74AA43049E78}" type="parTrans" cxnId="{29C1E107-F200-4AEB-8976-864C5F9B70E9}">
      <dgm:prSet/>
      <dgm:spPr/>
      <dgm:t>
        <a:bodyPr/>
        <a:lstStyle/>
        <a:p>
          <a:endParaRPr lang="en-US"/>
        </a:p>
      </dgm:t>
    </dgm:pt>
    <dgm:pt modelId="{C82AC9D6-E126-4893-89A0-9B042671BF58}" type="sibTrans" cxnId="{29C1E107-F200-4AEB-8976-864C5F9B70E9}">
      <dgm:prSet/>
      <dgm:spPr/>
      <dgm:t>
        <a:bodyPr/>
        <a:lstStyle/>
        <a:p>
          <a:endParaRPr lang="en-US"/>
        </a:p>
      </dgm:t>
    </dgm:pt>
    <dgm:pt modelId="{ACC03997-FD98-4FB4-9E7A-9F4E9C3DE863}">
      <dgm:prSet phldrT="[Text]"/>
      <dgm:spPr/>
      <dgm:t>
        <a:bodyPr/>
        <a:lstStyle/>
        <a:p>
          <a:r>
            <a:rPr lang="en-US" dirty="0"/>
            <a:t>Update on a yearly basis to compare against baseline</a:t>
          </a:r>
        </a:p>
      </dgm:t>
    </dgm:pt>
    <dgm:pt modelId="{34BA44BA-2B03-4B02-BCED-A02150C682EE}" type="parTrans" cxnId="{D03C74BC-7930-4C7C-B936-286141DDFDDC}">
      <dgm:prSet/>
      <dgm:spPr/>
      <dgm:t>
        <a:bodyPr/>
        <a:lstStyle/>
        <a:p>
          <a:endParaRPr lang="en-US"/>
        </a:p>
      </dgm:t>
    </dgm:pt>
    <dgm:pt modelId="{4C9B74CA-A195-4B02-A710-145799D7B345}" type="sibTrans" cxnId="{D03C74BC-7930-4C7C-B936-286141DDFDDC}">
      <dgm:prSet/>
      <dgm:spPr/>
      <dgm:t>
        <a:bodyPr/>
        <a:lstStyle/>
        <a:p>
          <a:endParaRPr lang="en-US"/>
        </a:p>
      </dgm:t>
    </dgm:pt>
    <dgm:pt modelId="{92EDB523-0A9C-4E64-81C6-3D27AFE59F5C}">
      <dgm:prSet phldrT="[Text]" custT="1"/>
      <dgm:spPr/>
      <dgm:t>
        <a:bodyPr/>
        <a:lstStyle/>
        <a:p>
          <a:r>
            <a:rPr lang="en-US" sz="1500" dirty="0"/>
            <a:t>Will the report be made public or used internally (or both? </a:t>
          </a:r>
        </a:p>
      </dgm:t>
    </dgm:pt>
    <dgm:pt modelId="{C248F958-1B52-4FAD-96AF-BFE42598F337}" type="parTrans" cxnId="{4F0452DD-F8A4-446A-8404-D3A5BDF6A25C}">
      <dgm:prSet/>
      <dgm:spPr/>
      <dgm:t>
        <a:bodyPr/>
        <a:lstStyle/>
        <a:p>
          <a:endParaRPr lang="en-US"/>
        </a:p>
      </dgm:t>
    </dgm:pt>
    <dgm:pt modelId="{9BB63325-F05C-4243-A3E4-1048E336EC55}" type="sibTrans" cxnId="{4F0452DD-F8A4-446A-8404-D3A5BDF6A25C}">
      <dgm:prSet/>
      <dgm:spPr/>
      <dgm:t>
        <a:bodyPr/>
        <a:lstStyle/>
        <a:p>
          <a:endParaRPr lang="en-US"/>
        </a:p>
      </dgm:t>
    </dgm:pt>
    <dgm:pt modelId="{0B8D978C-E089-435F-A9F7-1ADAEC877BF5}" type="pres">
      <dgm:prSet presAssocID="{C6859B20-E477-4319-AE53-3E0068D918D6}" presName="rootnode" presStyleCnt="0">
        <dgm:presLayoutVars>
          <dgm:chMax/>
          <dgm:chPref/>
          <dgm:dir/>
          <dgm:animLvl val="lvl"/>
        </dgm:presLayoutVars>
      </dgm:prSet>
      <dgm:spPr/>
    </dgm:pt>
    <dgm:pt modelId="{68F80255-9A9E-4C7B-BB9D-9A135A67C079}" type="pres">
      <dgm:prSet presAssocID="{28F0785B-87D8-420C-93D4-DD2FB3FA7B59}" presName="composite" presStyleCnt="0"/>
      <dgm:spPr/>
    </dgm:pt>
    <dgm:pt modelId="{0B5DCBE0-A16A-4269-9281-31D28CF96F17}" type="pres">
      <dgm:prSet presAssocID="{28F0785B-87D8-420C-93D4-DD2FB3FA7B59}" presName="bentUpArrow1" presStyleLbl="alignImgPlace1" presStyleIdx="0" presStyleCnt="2"/>
      <dgm:spPr/>
    </dgm:pt>
    <dgm:pt modelId="{BA2A004C-E980-442C-8BFE-B97508BBD5B9}" type="pres">
      <dgm:prSet presAssocID="{28F0785B-87D8-420C-93D4-DD2FB3FA7B59}" presName="ParentText" presStyleLbl="node1" presStyleIdx="0" presStyleCnt="3" custScaleY="89708">
        <dgm:presLayoutVars>
          <dgm:chMax val="1"/>
          <dgm:chPref val="1"/>
          <dgm:bulletEnabled val="1"/>
        </dgm:presLayoutVars>
      </dgm:prSet>
      <dgm:spPr/>
    </dgm:pt>
    <dgm:pt modelId="{BA3A8F88-E063-43EB-A99D-E3D5ADE04028}" type="pres">
      <dgm:prSet presAssocID="{28F0785B-87D8-420C-93D4-DD2FB3FA7B59}" presName="ChildText" presStyleLbl="revTx" presStyleIdx="0" presStyleCnt="3" custScaleX="207367" custLinFactNeighborX="63690" custLinFactNeighborY="4724">
        <dgm:presLayoutVars>
          <dgm:chMax val="0"/>
          <dgm:chPref val="0"/>
          <dgm:bulletEnabled val="1"/>
        </dgm:presLayoutVars>
      </dgm:prSet>
      <dgm:spPr/>
    </dgm:pt>
    <dgm:pt modelId="{F671C899-5251-4790-B5E1-D8CE527D7234}" type="pres">
      <dgm:prSet presAssocID="{70A49DA4-B76D-4A16-93CD-D874F544D707}" presName="sibTrans" presStyleCnt="0"/>
      <dgm:spPr/>
    </dgm:pt>
    <dgm:pt modelId="{A8485638-060B-4616-B4A3-64A6478E2BDC}" type="pres">
      <dgm:prSet presAssocID="{1CE1404E-B3DF-4DE1-835C-F4991BE2C5A9}" presName="composite" presStyleCnt="0"/>
      <dgm:spPr/>
    </dgm:pt>
    <dgm:pt modelId="{1BC0C6CB-6196-40C3-94EE-C47E530AA758}" type="pres">
      <dgm:prSet presAssocID="{1CE1404E-B3DF-4DE1-835C-F4991BE2C5A9}" presName="bentUpArrow1" presStyleLbl="alignImgPlace1" presStyleIdx="1" presStyleCnt="2"/>
      <dgm:spPr/>
    </dgm:pt>
    <dgm:pt modelId="{E086BDCC-408D-4424-8823-1D5769BAC997}" type="pres">
      <dgm:prSet presAssocID="{1CE1404E-B3DF-4DE1-835C-F4991BE2C5A9}" presName="ParentText" presStyleLbl="node1" presStyleIdx="1" presStyleCnt="3" custScaleY="89708">
        <dgm:presLayoutVars>
          <dgm:chMax val="1"/>
          <dgm:chPref val="1"/>
          <dgm:bulletEnabled val="1"/>
        </dgm:presLayoutVars>
      </dgm:prSet>
      <dgm:spPr/>
    </dgm:pt>
    <dgm:pt modelId="{87A38D3D-46D2-42DA-B2E7-03D934A6CEAC}" type="pres">
      <dgm:prSet presAssocID="{1CE1404E-B3DF-4DE1-835C-F4991BE2C5A9}" presName="ChildText" presStyleLbl="revTx" presStyleIdx="1" presStyleCnt="3" custScaleX="222046" custLinFactNeighborX="66742" custLinFactNeighborY="-4364">
        <dgm:presLayoutVars>
          <dgm:chMax val="0"/>
          <dgm:chPref val="0"/>
          <dgm:bulletEnabled val="1"/>
        </dgm:presLayoutVars>
      </dgm:prSet>
      <dgm:spPr/>
    </dgm:pt>
    <dgm:pt modelId="{A99A9E50-4DE6-403C-B0DF-9DDF5E17C3B2}" type="pres">
      <dgm:prSet presAssocID="{981EC2E0-C25B-46AA-BA33-4C5C9AC079D3}" presName="sibTrans" presStyleCnt="0"/>
      <dgm:spPr/>
    </dgm:pt>
    <dgm:pt modelId="{BCB4115A-DD61-4B8C-8F58-BDA83783FBEB}" type="pres">
      <dgm:prSet presAssocID="{169CD064-3BE3-4BDD-AA96-20F606637124}" presName="composite" presStyleCnt="0"/>
      <dgm:spPr/>
    </dgm:pt>
    <dgm:pt modelId="{6F85715A-BD7C-4665-8518-C8072DC3C00F}" type="pres">
      <dgm:prSet presAssocID="{169CD064-3BE3-4BDD-AA96-20F606637124}" presName="ParentText" presStyleLbl="node1" presStyleIdx="2" presStyleCnt="3" custScaleY="89708">
        <dgm:presLayoutVars>
          <dgm:chMax val="1"/>
          <dgm:chPref val="1"/>
          <dgm:bulletEnabled val="1"/>
        </dgm:presLayoutVars>
      </dgm:prSet>
      <dgm:spPr/>
    </dgm:pt>
    <dgm:pt modelId="{5AF8BC58-78A1-4D83-BB5A-A362DE596579}" type="pres">
      <dgm:prSet presAssocID="{169CD064-3BE3-4BDD-AA96-20F606637124}" presName="FinalChildText" presStyleLbl="revTx" presStyleIdx="2" presStyleCnt="3" custScaleX="141529" custLinFactNeighborX="21523" custLinFactNeighborY="814">
        <dgm:presLayoutVars>
          <dgm:chMax val="0"/>
          <dgm:chPref val="0"/>
          <dgm:bulletEnabled val="1"/>
        </dgm:presLayoutVars>
      </dgm:prSet>
      <dgm:spPr/>
    </dgm:pt>
  </dgm:ptLst>
  <dgm:cxnLst>
    <dgm:cxn modelId="{151B3900-9609-49CE-8FF2-D41E0F21D9DF}" srcId="{1CE1404E-B3DF-4DE1-835C-F4991BE2C5A9}" destId="{E6369ED5-C4C4-4708-B28F-B2BC455B2C20}" srcOrd="4" destOrd="0" parTransId="{0AB90819-B0E0-4568-88F6-E692D7472E2D}" sibTransId="{3B0068B6-A9D2-4978-A0F0-5CED5DF96AE6}"/>
    <dgm:cxn modelId="{117FDB02-457A-4CCD-9451-197684A42D60}" type="presOf" srcId="{FD0DE33E-697C-4B92-ACB6-343F1B0F166B}" destId="{87A38D3D-46D2-42DA-B2E7-03D934A6CEAC}" srcOrd="0" destOrd="2" presId="urn:microsoft.com/office/officeart/2005/8/layout/StepDownProcess"/>
    <dgm:cxn modelId="{A96F4403-9ED2-4AA8-BE0B-0874EE70961A}" type="presOf" srcId="{92EDB523-0A9C-4E64-81C6-3D27AFE59F5C}" destId="{5AF8BC58-78A1-4D83-BB5A-A362DE596579}" srcOrd="0" destOrd="0" presId="urn:microsoft.com/office/officeart/2005/8/layout/StepDownProcess"/>
    <dgm:cxn modelId="{29C1E107-F200-4AEB-8976-864C5F9B70E9}" srcId="{28F0785B-87D8-420C-93D4-DD2FB3FA7B59}" destId="{3AB44678-5EFD-46DF-8570-C87981A749E9}" srcOrd="0" destOrd="0" parTransId="{1AD9815C-9D27-4AC9-9420-74AA43049E78}" sibTransId="{C82AC9D6-E126-4893-89A0-9B042671BF58}"/>
    <dgm:cxn modelId="{53D64E2C-31D6-4954-AF47-AF40DF003217}" srcId="{1CE1404E-B3DF-4DE1-835C-F4991BE2C5A9}" destId="{FD0DE33E-697C-4B92-ACB6-343F1B0F166B}" srcOrd="2" destOrd="0" parTransId="{DB8F8F76-F966-4710-95BF-4A8D67B4AC04}" sibTransId="{9061A585-6FC6-434C-B8CF-AEA663895B33}"/>
    <dgm:cxn modelId="{B169222E-F97D-4B38-9E33-053E6D5A6946}" type="presOf" srcId="{FDAA6726-E17A-47ED-8495-1BA433101247}" destId="{87A38D3D-46D2-42DA-B2E7-03D934A6CEAC}" srcOrd="0" destOrd="3" presId="urn:microsoft.com/office/officeart/2005/8/layout/StepDownProcess"/>
    <dgm:cxn modelId="{D29E4C31-0A0A-431E-B215-BC846549FC82}" type="presOf" srcId="{1CE1404E-B3DF-4DE1-835C-F4991BE2C5A9}" destId="{E086BDCC-408D-4424-8823-1D5769BAC997}" srcOrd="0" destOrd="0" presId="urn:microsoft.com/office/officeart/2005/8/layout/StepDownProcess"/>
    <dgm:cxn modelId="{E287565F-B8AD-4F53-9BF4-D86D2D432043}" type="presOf" srcId="{ACC03997-FD98-4FB4-9E7A-9F4E9C3DE863}" destId="{BA3A8F88-E063-43EB-A99D-E3D5ADE04028}" srcOrd="0" destOrd="1" presId="urn:microsoft.com/office/officeart/2005/8/layout/StepDownProcess"/>
    <dgm:cxn modelId="{EBDF074F-969F-4EAF-A171-E513D0836A6C}" srcId="{1CE1404E-B3DF-4DE1-835C-F4991BE2C5A9}" destId="{AC856C51-1AD1-41DB-8258-8E8C316E46D8}" srcOrd="1" destOrd="0" parTransId="{1DB0CD89-108C-4922-B8DB-7AAB6E4977CF}" sibTransId="{67531ECD-C862-4636-B27B-7D4EA992109F}"/>
    <dgm:cxn modelId="{07475372-032C-40B0-8988-F03C68E720A0}" srcId="{1CE1404E-B3DF-4DE1-835C-F4991BE2C5A9}" destId="{FDAA6726-E17A-47ED-8495-1BA433101247}" srcOrd="3" destOrd="0" parTransId="{CE414251-DD9A-4163-B8B9-18E18EA68D77}" sibTransId="{F78A73BD-9DFB-486E-B5BC-46F026AD7B81}"/>
    <dgm:cxn modelId="{A24CF987-2424-4E25-9648-30DFD53994AF}" type="presOf" srcId="{112318DC-162D-4795-8F24-336AE2E18320}" destId="{87A38D3D-46D2-42DA-B2E7-03D934A6CEAC}" srcOrd="0" destOrd="0" presId="urn:microsoft.com/office/officeart/2005/8/layout/StepDownProcess"/>
    <dgm:cxn modelId="{5138B689-1E13-455E-B33E-418E1F578099}" srcId="{C6859B20-E477-4319-AE53-3E0068D918D6}" destId="{169CD064-3BE3-4BDD-AA96-20F606637124}" srcOrd="2" destOrd="0" parTransId="{8677E561-53D7-4A87-A615-D049E3066D66}" sibTransId="{8A7BCA08-189A-4FBF-9708-666F3E755A53}"/>
    <dgm:cxn modelId="{3FDB059D-5FD4-400C-B2BD-A058160D2449}" srcId="{1CE1404E-B3DF-4DE1-835C-F4991BE2C5A9}" destId="{112318DC-162D-4795-8F24-336AE2E18320}" srcOrd="0" destOrd="0" parTransId="{1EBEE50D-1220-44C4-A71C-B582688D4B56}" sibTransId="{9A41C3EB-4C9A-493A-AF55-9FBEE23CD929}"/>
    <dgm:cxn modelId="{A7E735A1-A0F8-4B12-8BC6-4CED86644316}" type="presOf" srcId="{E6369ED5-C4C4-4708-B28F-B2BC455B2C20}" destId="{87A38D3D-46D2-42DA-B2E7-03D934A6CEAC}" srcOrd="0" destOrd="4" presId="urn:microsoft.com/office/officeart/2005/8/layout/StepDownProcess"/>
    <dgm:cxn modelId="{A528F6A5-5926-408B-A205-F93064894876}" srcId="{C6859B20-E477-4319-AE53-3E0068D918D6}" destId="{1CE1404E-B3DF-4DE1-835C-F4991BE2C5A9}" srcOrd="1" destOrd="0" parTransId="{1A4FD978-9E48-41A5-93DA-2D8CECB53103}" sibTransId="{981EC2E0-C25B-46AA-BA33-4C5C9AC079D3}"/>
    <dgm:cxn modelId="{FB9C93B0-1DB0-4FEA-B36D-C6313818E373}" type="presOf" srcId="{3AB44678-5EFD-46DF-8570-C87981A749E9}" destId="{BA3A8F88-E063-43EB-A99D-E3D5ADE04028}" srcOrd="0" destOrd="0" presId="urn:microsoft.com/office/officeart/2005/8/layout/StepDownProcess"/>
    <dgm:cxn modelId="{A3A98CB8-C9F2-4BD7-9F29-CCCBE4B1AD6B}" type="presOf" srcId="{28F0785B-87D8-420C-93D4-DD2FB3FA7B59}" destId="{BA2A004C-E980-442C-8BFE-B97508BBD5B9}" srcOrd="0" destOrd="0" presId="urn:microsoft.com/office/officeart/2005/8/layout/StepDownProcess"/>
    <dgm:cxn modelId="{D03C74BC-7930-4C7C-B936-286141DDFDDC}" srcId="{28F0785B-87D8-420C-93D4-DD2FB3FA7B59}" destId="{ACC03997-FD98-4FB4-9E7A-9F4E9C3DE863}" srcOrd="1" destOrd="0" parTransId="{34BA44BA-2B03-4B02-BCED-A02150C682EE}" sibTransId="{4C9B74CA-A195-4B02-A710-145799D7B345}"/>
    <dgm:cxn modelId="{C5FAADC3-096E-49BD-A583-4A9714FFB966}" type="presOf" srcId="{AC856C51-1AD1-41DB-8258-8E8C316E46D8}" destId="{87A38D3D-46D2-42DA-B2E7-03D934A6CEAC}" srcOrd="0" destOrd="1" presId="urn:microsoft.com/office/officeart/2005/8/layout/StepDownProcess"/>
    <dgm:cxn modelId="{5445DECC-AF54-445B-8562-253A8EB47755}" srcId="{C6859B20-E477-4319-AE53-3E0068D918D6}" destId="{28F0785B-87D8-420C-93D4-DD2FB3FA7B59}" srcOrd="0" destOrd="0" parTransId="{FDDBCD79-5D9C-4F91-9A64-E0D1149BA838}" sibTransId="{70A49DA4-B76D-4A16-93CD-D874F544D707}"/>
    <dgm:cxn modelId="{4F0452DD-F8A4-446A-8404-D3A5BDF6A25C}" srcId="{169CD064-3BE3-4BDD-AA96-20F606637124}" destId="{92EDB523-0A9C-4E64-81C6-3D27AFE59F5C}" srcOrd="0" destOrd="0" parTransId="{C248F958-1B52-4FAD-96AF-BFE42598F337}" sibTransId="{9BB63325-F05C-4243-A3E4-1048E336EC55}"/>
    <dgm:cxn modelId="{F7B079FA-5F9B-4738-A607-6354A1E231E1}" type="presOf" srcId="{169CD064-3BE3-4BDD-AA96-20F606637124}" destId="{6F85715A-BD7C-4665-8518-C8072DC3C00F}" srcOrd="0" destOrd="0" presId="urn:microsoft.com/office/officeart/2005/8/layout/StepDownProcess"/>
    <dgm:cxn modelId="{40B989FE-D9F8-48A5-8006-0E357B1B2C61}" type="presOf" srcId="{C6859B20-E477-4319-AE53-3E0068D918D6}" destId="{0B8D978C-E089-435F-A9F7-1ADAEC877BF5}" srcOrd="0" destOrd="0" presId="urn:microsoft.com/office/officeart/2005/8/layout/StepDownProcess"/>
    <dgm:cxn modelId="{7B8A6804-C97B-4B18-92EB-6369D25758B2}" type="presParOf" srcId="{0B8D978C-E089-435F-A9F7-1ADAEC877BF5}" destId="{68F80255-9A9E-4C7B-BB9D-9A135A67C079}" srcOrd="0" destOrd="0" presId="urn:microsoft.com/office/officeart/2005/8/layout/StepDownProcess"/>
    <dgm:cxn modelId="{848BD523-97E1-42A6-9141-EB453BF8EFB5}" type="presParOf" srcId="{68F80255-9A9E-4C7B-BB9D-9A135A67C079}" destId="{0B5DCBE0-A16A-4269-9281-31D28CF96F17}" srcOrd="0" destOrd="0" presId="urn:microsoft.com/office/officeart/2005/8/layout/StepDownProcess"/>
    <dgm:cxn modelId="{F3E3ACD5-5293-4BB2-9283-E22C6EE48A82}" type="presParOf" srcId="{68F80255-9A9E-4C7B-BB9D-9A135A67C079}" destId="{BA2A004C-E980-442C-8BFE-B97508BBD5B9}" srcOrd="1" destOrd="0" presId="urn:microsoft.com/office/officeart/2005/8/layout/StepDownProcess"/>
    <dgm:cxn modelId="{3B659F78-4A95-4661-BDCC-9EC4403FF063}" type="presParOf" srcId="{68F80255-9A9E-4C7B-BB9D-9A135A67C079}" destId="{BA3A8F88-E063-43EB-A99D-E3D5ADE04028}" srcOrd="2" destOrd="0" presId="urn:microsoft.com/office/officeart/2005/8/layout/StepDownProcess"/>
    <dgm:cxn modelId="{90691065-0EE3-4D6D-8F2B-46D63D84AD9A}" type="presParOf" srcId="{0B8D978C-E089-435F-A9F7-1ADAEC877BF5}" destId="{F671C899-5251-4790-B5E1-D8CE527D7234}" srcOrd="1" destOrd="0" presId="urn:microsoft.com/office/officeart/2005/8/layout/StepDownProcess"/>
    <dgm:cxn modelId="{45A54805-3ECE-4A63-B9C2-2E0876953259}" type="presParOf" srcId="{0B8D978C-E089-435F-A9F7-1ADAEC877BF5}" destId="{A8485638-060B-4616-B4A3-64A6478E2BDC}" srcOrd="2" destOrd="0" presId="urn:microsoft.com/office/officeart/2005/8/layout/StepDownProcess"/>
    <dgm:cxn modelId="{8595B449-E69D-40E5-8962-FFE99C74A7C5}" type="presParOf" srcId="{A8485638-060B-4616-B4A3-64A6478E2BDC}" destId="{1BC0C6CB-6196-40C3-94EE-C47E530AA758}" srcOrd="0" destOrd="0" presId="urn:microsoft.com/office/officeart/2005/8/layout/StepDownProcess"/>
    <dgm:cxn modelId="{510B6E16-11C2-4654-9386-06155DADE192}" type="presParOf" srcId="{A8485638-060B-4616-B4A3-64A6478E2BDC}" destId="{E086BDCC-408D-4424-8823-1D5769BAC997}" srcOrd="1" destOrd="0" presId="urn:microsoft.com/office/officeart/2005/8/layout/StepDownProcess"/>
    <dgm:cxn modelId="{466C89B2-0389-4573-BC85-D202330BE3EE}" type="presParOf" srcId="{A8485638-060B-4616-B4A3-64A6478E2BDC}" destId="{87A38D3D-46D2-42DA-B2E7-03D934A6CEAC}" srcOrd="2" destOrd="0" presId="urn:microsoft.com/office/officeart/2005/8/layout/StepDownProcess"/>
    <dgm:cxn modelId="{6B8F52E0-6C7E-4D1F-B54D-2D432BAEBF5D}" type="presParOf" srcId="{0B8D978C-E089-435F-A9F7-1ADAEC877BF5}" destId="{A99A9E50-4DE6-403C-B0DF-9DDF5E17C3B2}" srcOrd="3" destOrd="0" presId="urn:microsoft.com/office/officeart/2005/8/layout/StepDownProcess"/>
    <dgm:cxn modelId="{F5D63ADF-83D5-475A-B6F0-F7B0C35A3E4D}" type="presParOf" srcId="{0B8D978C-E089-435F-A9F7-1ADAEC877BF5}" destId="{BCB4115A-DD61-4B8C-8F58-BDA83783FBEB}" srcOrd="4" destOrd="0" presId="urn:microsoft.com/office/officeart/2005/8/layout/StepDownProcess"/>
    <dgm:cxn modelId="{7A454C3F-73F4-4586-A0DF-E2F99490890E}" type="presParOf" srcId="{BCB4115A-DD61-4B8C-8F58-BDA83783FBEB}" destId="{6F85715A-BD7C-4665-8518-C8072DC3C00F}" srcOrd="0" destOrd="0" presId="urn:microsoft.com/office/officeart/2005/8/layout/StepDownProcess"/>
    <dgm:cxn modelId="{7BD07C84-F94B-4B0D-AD1D-2255BA3CD579}" type="presParOf" srcId="{BCB4115A-DD61-4B8C-8F58-BDA83783FBEB}" destId="{5AF8BC58-78A1-4D83-BB5A-A362DE596579}"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AD2AFE31-C770-4235-A9A4-17CC8ABDE157}" type="doc">
      <dgm:prSet loTypeId="urn:microsoft.com/office/officeart/2018/2/layout/IconVerticalSolidList" loCatId="icon" qsTypeId="urn:microsoft.com/office/officeart/2005/8/quickstyle/simple1" qsCatId="simple" csTypeId="urn:microsoft.com/office/officeart/2005/8/colors/accent3_3" csCatId="accent3" phldr="1"/>
      <dgm:spPr/>
      <dgm:t>
        <a:bodyPr/>
        <a:lstStyle/>
        <a:p>
          <a:endParaRPr lang="en-US"/>
        </a:p>
      </dgm:t>
    </dgm:pt>
    <dgm:pt modelId="{F54DD938-9D99-4264-9798-41080B2C2B6E}">
      <dgm:prSet custT="1"/>
      <dgm:spPr/>
      <dgm:t>
        <a:bodyPr/>
        <a:lstStyle/>
        <a:p>
          <a:pPr>
            <a:lnSpc>
              <a:spcPct val="100000"/>
            </a:lnSpc>
          </a:pPr>
          <a:r>
            <a:rPr lang="en-US" sz="1400"/>
            <a:t>Set an aggressive but feasible energy target* </a:t>
          </a:r>
        </a:p>
      </dgm:t>
    </dgm:pt>
    <dgm:pt modelId="{4BB3BC40-EF62-4F14-892C-9BB532F77EB3}" type="parTrans" cxnId="{C8F557CB-7F75-4022-8767-E968FBA99B92}">
      <dgm:prSet/>
      <dgm:spPr/>
      <dgm:t>
        <a:bodyPr/>
        <a:lstStyle/>
        <a:p>
          <a:endParaRPr lang="en-US" sz="1400"/>
        </a:p>
      </dgm:t>
    </dgm:pt>
    <dgm:pt modelId="{1CC16503-88CE-419B-AB53-9D43850DA501}" type="sibTrans" cxnId="{C8F557CB-7F75-4022-8767-E968FBA99B92}">
      <dgm:prSet/>
      <dgm:spPr/>
      <dgm:t>
        <a:bodyPr/>
        <a:lstStyle/>
        <a:p>
          <a:endParaRPr lang="en-US" sz="1400"/>
        </a:p>
      </dgm:t>
    </dgm:pt>
    <dgm:pt modelId="{A64E8117-58FA-426C-8065-685771DC44C6}">
      <dgm:prSet custT="1"/>
      <dgm:spPr/>
      <dgm:t>
        <a:bodyPr/>
        <a:lstStyle/>
        <a:p>
          <a:pPr>
            <a:lnSpc>
              <a:spcPct val="100000"/>
            </a:lnSpc>
          </a:pPr>
          <a:r>
            <a:rPr lang="en-US" sz="1400"/>
            <a:t>Design the building to be resilient of climate change impacts, include back-up energy storage and incorporate flood risk mitigation or increased cooling needs </a:t>
          </a:r>
          <a:endParaRPr lang="en-US" sz="1400" dirty="0"/>
        </a:p>
      </dgm:t>
    </dgm:pt>
    <dgm:pt modelId="{1040BCE8-B148-4A5C-930B-6EF56A97349E}" type="parTrans" cxnId="{F161AD51-F796-463F-9BDD-164942F23C94}">
      <dgm:prSet/>
      <dgm:spPr/>
      <dgm:t>
        <a:bodyPr/>
        <a:lstStyle/>
        <a:p>
          <a:endParaRPr lang="en-US" sz="1400"/>
        </a:p>
      </dgm:t>
    </dgm:pt>
    <dgm:pt modelId="{13DEFCF7-3D3D-4B7D-81B3-C183D84B4E85}" type="sibTrans" cxnId="{F161AD51-F796-463F-9BDD-164942F23C94}">
      <dgm:prSet/>
      <dgm:spPr/>
      <dgm:t>
        <a:bodyPr/>
        <a:lstStyle/>
        <a:p>
          <a:endParaRPr lang="en-US" sz="1400"/>
        </a:p>
      </dgm:t>
    </dgm:pt>
    <dgm:pt modelId="{FCC7F85D-B6C0-4A42-A196-AE0849CF2799}">
      <dgm:prSet custT="1"/>
      <dgm:spPr/>
      <dgm:t>
        <a:bodyPr/>
        <a:lstStyle/>
        <a:p>
          <a:pPr>
            <a:lnSpc>
              <a:spcPct val="100000"/>
            </a:lnSpc>
          </a:pPr>
          <a:r>
            <a:rPr lang="en-US" sz="1400"/>
            <a:t>Design with distributed energy generation or design or solar ready building, which optimize orientation and roof properties </a:t>
          </a:r>
          <a:endParaRPr lang="en-US" sz="1400" dirty="0"/>
        </a:p>
      </dgm:t>
    </dgm:pt>
    <dgm:pt modelId="{378DDDF9-F7F4-45C5-B358-6A3DA6012688}" type="parTrans" cxnId="{BE462304-853C-4674-A44C-FE41092C1A9B}">
      <dgm:prSet/>
      <dgm:spPr/>
      <dgm:t>
        <a:bodyPr/>
        <a:lstStyle/>
        <a:p>
          <a:endParaRPr lang="en-US" sz="1400"/>
        </a:p>
      </dgm:t>
    </dgm:pt>
    <dgm:pt modelId="{BE655F02-CC93-4298-9F33-19D382B78D75}" type="sibTrans" cxnId="{BE462304-853C-4674-A44C-FE41092C1A9B}">
      <dgm:prSet/>
      <dgm:spPr/>
      <dgm:t>
        <a:bodyPr/>
        <a:lstStyle/>
        <a:p>
          <a:endParaRPr lang="en-US" sz="1400"/>
        </a:p>
      </dgm:t>
    </dgm:pt>
    <dgm:pt modelId="{1F9418C3-95CA-4984-99D7-0A8F00C36618}">
      <dgm:prSet custT="1"/>
      <dgm:spPr/>
      <dgm:t>
        <a:bodyPr/>
        <a:lstStyle/>
        <a:p>
          <a:pPr>
            <a:lnSpc>
              <a:spcPct val="100000"/>
            </a:lnSpc>
          </a:pPr>
          <a:r>
            <a:rPr lang="en-US" sz="1400"/>
            <a:t>Include submeters to facilitate detailed benchmarking</a:t>
          </a:r>
        </a:p>
      </dgm:t>
    </dgm:pt>
    <dgm:pt modelId="{A347155A-E5A5-412D-A3D1-F38C582B48E0}" type="parTrans" cxnId="{9D6ACE9D-3C69-4BF2-8375-4A7B3E67F072}">
      <dgm:prSet/>
      <dgm:spPr/>
      <dgm:t>
        <a:bodyPr/>
        <a:lstStyle/>
        <a:p>
          <a:endParaRPr lang="en-US" sz="1400"/>
        </a:p>
      </dgm:t>
    </dgm:pt>
    <dgm:pt modelId="{C6DDE682-6E86-4D11-9004-78F9F63A2DCB}" type="sibTrans" cxnId="{9D6ACE9D-3C69-4BF2-8375-4A7B3E67F072}">
      <dgm:prSet/>
      <dgm:spPr/>
      <dgm:t>
        <a:bodyPr/>
        <a:lstStyle/>
        <a:p>
          <a:endParaRPr lang="en-US" sz="1400"/>
        </a:p>
      </dgm:t>
    </dgm:pt>
    <dgm:pt modelId="{104B8221-9753-4F64-93DD-72270761E1AF}">
      <dgm:prSet custT="1"/>
      <dgm:spPr/>
      <dgm:t>
        <a:bodyPr/>
        <a:lstStyle/>
        <a:p>
          <a:pPr>
            <a:lnSpc>
              <a:spcPct val="100000"/>
            </a:lnSpc>
          </a:pPr>
          <a:r>
            <a:rPr lang="en-US" sz="1400"/>
            <a:t>Consider building certifications (LEED, Living Building Challenge, Well certification)</a:t>
          </a:r>
          <a:endParaRPr lang="en-US" sz="1400" dirty="0"/>
        </a:p>
      </dgm:t>
    </dgm:pt>
    <dgm:pt modelId="{33ED4D97-ED5E-40F1-85F0-80B1D5F6E77B}" type="parTrans" cxnId="{F11A67CC-F2DE-4492-9C7F-6D57C751A061}">
      <dgm:prSet/>
      <dgm:spPr/>
      <dgm:t>
        <a:bodyPr/>
        <a:lstStyle/>
        <a:p>
          <a:endParaRPr lang="en-US" sz="1400"/>
        </a:p>
      </dgm:t>
    </dgm:pt>
    <dgm:pt modelId="{7578479B-54EA-43C6-A091-B55B9D14A4BF}" type="sibTrans" cxnId="{F11A67CC-F2DE-4492-9C7F-6D57C751A061}">
      <dgm:prSet/>
      <dgm:spPr/>
      <dgm:t>
        <a:bodyPr/>
        <a:lstStyle/>
        <a:p>
          <a:endParaRPr lang="en-US" sz="1400"/>
        </a:p>
      </dgm:t>
    </dgm:pt>
    <dgm:pt modelId="{D778993E-6594-459C-9078-7B6FB23D2D8F}">
      <dgm:prSet custT="1"/>
      <dgm:spPr/>
      <dgm:t>
        <a:bodyPr/>
        <a:lstStyle/>
        <a:p>
          <a:pPr>
            <a:lnSpc>
              <a:spcPct val="100000"/>
            </a:lnSpc>
          </a:pPr>
          <a:r>
            <a:rPr lang="en-US" sz="1400"/>
            <a:t>Include electric vehicle charging stations with sufficient capacity for growing EV market </a:t>
          </a:r>
        </a:p>
      </dgm:t>
    </dgm:pt>
    <dgm:pt modelId="{66CFFDE5-0A54-4CF6-9601-1AC63E95AC1D}" type="parTrans" cxnId="{7A91BC37-D5A2-439C-81E0-E53B7A28FA30}">
      <dgm:prSet/>
      <dgm:spPr/>
      <dgm:t>
        <a:bodyPr/>
        <a:lstStyle/>
        <a:p>
          <a:endParaRPr lang="en-US" sz="1400"/>
        </a:p>
      </dgm:t>
    </dgm:pt>
    <dgm:pt modelId="{91B9A9D7-0282-40BE-9B07-074EAFE1A0C6}" type="sibTrans" cxnId="{7A91BC37-D5A2-439C-81E0-E53B7A28FA30}">
      <dgm:prSet/>
      <dgm:spPr/>
      <dgm:t>
        <a:bodyPr/>
        <a:lstStyle/>
        <a:p>
          <a:endParaRPr lang="en-US" sz="1400"/>
        </a:p>
      </dgm:t>
    </dgm:pt>
    <dgm:pt modelId="{117AA4C6-C185-4AC4-9B27-E21C55EEE27F}">
      <dgm:prSet custT="1"/>
      <dgm:spPr/>
      <dgm:t>
        <a:bodyPr/>
        <a:lstStyle/>
        <a:p>
          <a:pPr>
            <a:lnSpc>
              <a:spcPct val="100000"/>
            </a:lnSpc>
          </a:pPr>
          <a:r>
            <a:rPr lang="en-US" sz="1400"/>
            <a:t>Incorporate sustainable purchasing into the materials and design of the building </a:t>
          </a:r>
        </a:p>
      </dgm:t>
    </dgm:pt>
    <dgm:pt modelId="{CB8155C9-326B-4CDA-95F2-DBC68613B1F7}" type="parTrans" cxnId="{2B8755DA-F0AE-40B9-BBD7-61EDDFD1D3E6}">
      <dgm:prSet/>
      <dgm:spPr/>
      <dgm:t>
        <a:bodyPr/>
        <a:lstStyle/>
        <a:p>
          <a:endParaRPr lang="en-US" sz="1400"/>
        </a:p>
      </dgm:t>
    </dgm:pt>
    <dgm:pt modelId="{A484EAC9-D479-44F9-8EB9-71B1ADB96313}" type="sibTrans" cxnId="{2B8755DA-F0AE-40B9-BBD7-61EDDFD1D3E6}">
      <dgm:prSet/>
      <dgm:spPr/>
      <dgm:t>
        <a:bodyPr/>
        <a:lstStyle/>
        <a:p>
          <a:endParaRPr lang="en-US" sz="1400"/>
        </a:p>
      </dgm:t>
    </dgm:pt>
    <dgm:pt modelId="{D8D7D53F-A248-4541-BBD6-E7EE302E5992}" type="pres">
      <dgm:prSet presAssocID="{AD2AFE31-C770-4235-A9A4-17CC8ABDE157}" presName="root" presStyleCnt="0">
        <dgm:presLayoutVars>
          <dgm:dir/>
          <dgm:resizeHandles val="exact"/>
        </dgm:presLayoutVars>
      </dgm:prSet>
      <dgm:spPr/>
    </dgm:pt>
    <dgm:pt modelId="{66DCF0ED-EECC-442A-843C-AFF6C97694A7}" type="pres">
      <dgm:prSet presAssocID="{F54DD938-9D99-4264-9798-41080B2C2B6E}" presName="compNode" presStyleCnt="0"/>
      <dgm:spPr/>
    </dgm:pt>
    <dgm:pt modelId="{BE23E03E-1E9F-4965-A20F-90A1D687732D}" type="pres">
      <dgm:prSet presAssocID="{F54DD938-9D99-4264-9798-41080B2C2B6E}" presName="bgRect" presStyleLbl="bgShp" presStyleIdx="0" presStyleCnt="7"/>
      <dgm:spPr/>
    </dgm:pt>
    <dgm:pt modelId="{9F11B920-DD4D-4421-99A7-456E8B52B806}" type="pres">
      <dgm:prSet presAssocID="{F54DD938-9D99-4264-9798-41080B2C2B6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DD72EC18-2CD7-48EA-84EF-2BFF9F5622EC}" type="pres">
      <dgm:prSet presAssocID="{F54DD938-9D99-4264-9798-41080B2C2B6E}" presName="spaceRect" presStyleCnt="0"/>
      <dgm:spPr/>
    </dgm:pt>
    <dgm:pt modelId="{A25F1038-B546-4994-BFFE-4D637083E8FA}" type="pres">
      <dgm:prSet presAssocID="{F54DD938-9D99-4264-9798-41080B2C2B6E}" presName="parTx" presStyleLbl="revTx" presStyleIdx="0" presStyleCnt="7">
        <dgm:presLayoutVars>
          <dgm:chMax val="0"/>
          <dgm:chPref val="0"/>
        </dgm:presLayoutVars>
      </dgm:prSet>
      <dgm:spPr/>
    </dgm:pt>
    <dgm:pt modelId="{83FFE864-BCCB-4B80-B33D-1B0B0D85B823}" type="pres">
      <dgm:prSet presAssocID="{1CC16503-88CE-419B-AB53-9D43850DA501}" presName="sibTrans" presStyleCnt="0"/>
      <dgm:spPr/>
    </dgm:pt>
    <dgm:pt modelId="{59A20081-1A19-43C1-AC22-DF657B5B886A}" type="pres">
      <dgm:prSet presAssocID="{A64E8117-58FA-426C-8065-685771DC44C6}" presName="compNode" presStyleCnt="0"/>
      <dgm:spPr/>
    </dgm:pt>
    <dgm:pt modelId="{B4D038A8-521C-4934-A192-C4F01EF18E5F}" type="pres">
      <dgm:prSet presAssocID="{A64E8117-58FA-426C-8065-685771DC44C6}" presName="bgRect" presStyleLbl="bgShp" presStyleIdx="1" presStyleCnt="7"/>
      <dgm:spPr/>
    </dgm:pt>
    <dgm:pt modelId="{36BC854C-81DE-4BC0-BD41-41501B0716B7}" type="pres">
      <dgm:prSet presAssocID="{A64E8117-58FA-426C-8065-685771DC44C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iny scene"/>
        </a:ext>
      </dgm:extLst>
    </dgm:pt>
    <dgm:pt modelId="{DED1D4E6-2430-4C80-BC5A-7482CFD1726A}" type="pres">
      <dgm:prSet presAssocID="{A64E8117-58FA-426C-8065-685771DC44C6}" presName="spaceRect" presStyleCnt="0"/>
      <dgm:spPr/>
    </dgm:pt>
    <dgm:pt modelId="{AFA14066-DF79-4A2D-A956-A1F795AA8265}" type="pres">
      <dgm:prSet presAssocID="{A64E8117-58FA-426C-8065-685771DC44C6}" presName="parTx" presStyleLbl="revTx" presStyleIdx="1" presStyleCnt="7">
        <dgm:presLayoutVars>
          <dgm:chMax val="0"/>
          <dgm:chPref val="0"/>
        </dgm:presLayoutVars>
      </dgm:prSet>
      <dgm:spPr/>
    </dgm:pt>
    <dgm:pt modelId="{28F125AB-FED6-4A7F-AC8D-4DAF10A77DDD}" type="pres">
      <dgm:prSet presAssocID="{13DEFCF7-3D3D-4B7D-81B3-C183D84B4E85}" presName="sibTrans" presStyleCnt="0"/>
      <dgm:spPr/>
    </dgm:pt>
    <dgm:pt modelId="{2B3B6CC2-93D7-4081-8EF5-7CE1FC73F55B}" type="pres">
      <dgm:prSet presAssocID="{FCC7F85D-B6C0-4A42-A196-AE0849CF2799}" presName="compNode" presStyleCnt="0"/>
      <dgm:spPr/>
    </dgm:pt>
    <dgm:pt modelId="{4AF9F1F5-AF2B-4BFD-A67F-78DF8B4350FC}" type="pres">
      <dgm:prSet presAssocID="{FCC7F85D-B6C0-4A42-A196-AE0849CF2799}" presName="bgRect" presStyleLbl="bgShp" presStyleIdx="2" presStyleCnt="7"/>
      <dgm:spPr/>
    </dgm:pt>
    <dgm:pt modelId="{88E4E8C0-878D-4B91-A7DC-5EF261A5C9C7}" type="pres">
      <dgm:prSet presAssocID="{FCC7F85D-B6C0-4A42-A196-AE0849CF279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n"/>
        </a:ext>
      </dgm:extLst>
    </dgm:pt>
    <dgm:pt modelId="{E8095146-7DE5-415A-823B-5E487DEB3371}" type="pres">
      <dgm:prSet presAssocID="{FCC7F85D-B6C0-4A42-A196-AE0849CF2799}" presName="spaceRect" presStyleCnt="0"/>
      <dgm:spPr/>
    </dgm:pt>
    <dgm:pt modelId="{906141B2-F6A2-4A66-ADDC-A590282892BE}" type="pres">
      <dgm:prSet presAssocID="{FCC7F85D-B6C0-4A42-A196-AE0849CF2799}" presName="parTx" presStyleLbl="revTx" presStyleIdx="2" presStyleCnt="7">
        <dgm:presLayoutVars>
          <dgm:chMax val="0"/>
          <dgm:chPref val="0"/>
        </dgm:presLayoutVars>
      </dgm:prSet>
      <dgm:spPr/>
    </dgm:pt>
    <dgm:pt modelId="{BEDB87BA-DC33-4A42-BF12-E3737A956AA3}" type="pres">
      <dgm:prSet presAssocID="{BE655F02-CC93-4298-9F33-19D382B78D75}" presName="sibTrans" presStyleCnt="0"/>
      <dgm:spPr/>
    </dgm:pt>
    <dgm:pt modelId="{3835A3E9-8076-4F31-9F60-E76DB6C89211}" type="pres">
      <dgm:prSet presAssocID="{1F9418C3-95CA-4984-99D7-0A8F00C36618}" presName="compNode" presStyleCnt="0"/>
      <dgm:spPr/>
    </dgm:pt>
    <dgm:pt modelId="{17F63944-4A73-44DC-85E2-18D7A95A1C03}" type="pres">
      <dgm:prSet presAssocID="{1F9418C3-95CA-4984-99D7-0A8F00C36618}" presName="bgRect" presStyleLbl="bgShp" presStyleIdx="3" presStyleCnt="7"/>
      <dgm:spPr/>
    </dgm:pt>
    <dgm:pt modelId="{3E6419B4-04F7-45A0-A118-117B0EA0FBE0}" type="pres">
      <dgm:prSet presAssocID="{1F9418C3-95CA-4984-99D7-0A8F00C3661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E9798D8C-7F14-4834-A49C-0C1498AA3241}" type="pres">
      <dgm:prSet presAssocID="{1F9418C3-95CA-4984-99D7-0A8F00C36618}" presName="spaceRect" presStyleCnt="0"/>
      <dgm:spPr/>
    </dgm:pt>
    <dgm:pt modelId="{47F05104-DDEC-42DC-9C6C-735D96E64452}" type="pres">
      <dgm:prSet presAssocID="{1F9418C3-95CA-4984-99D7-0A8F00C36618}" presName="parTx" presStyleLbl="revTx" presStyleIdx="3" presStyleCnt="7">
        <dgm:presLayoutVars>
          <dgm:chMax val="0"/>
          <dgm:chPref val="0"/>
        </dgm:presLayoutVars>
      </dgm:prSet>
      <dgm:spPr/>
    </dgm:pt>
    <dgm:pt modelId="{50D963DC-B99E-41DA-A6C7-9E4D10DA621F}" type="pres">
      <dgm:prSet presAssocID="{C6DDE682-6E86-4D11-9004-78F9F63A2DCB}" presName="sibTrans" presStyleCnt="0"/>
      <dgm:spPr/>
    </dgm:pt>
    <dgm:pt modelId="{B56B9E2A-C81E-4367-AF2E-5CDFB1829D1A}" type="pres">
      <dgm:prSet presAssocID="{104B8221-9753-4F64-93DD-72270761E1AF}" presName="compNode" presStyleCnt="0"/>
      <dgm:spPr/>
    </dgm:pt>
    <dgm:pt modelId="{3DE5EABC-E250-4EC2-AA93-6C35660D5E12}" type="pres">
      <dgm:prSet presAssocID="{104B8221-9753-4F64-93DD-72270761E1AF}" presName="bgRect" presStyleLbl="bgShp" presStyleIdx="4" presStyleCnt="7"/>
      <dgm:spPr/>
    </dgm:pt>
    <dgm:pt modelId="{535B33F4-AA83-4F91-9C6E-DCFDBB707DB5}" type="pres">
      <dgm:prSet presAssocID="{104B8221-9753-4F64-93DD-72270761E1A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ibbon"/>
        </a:ext>
      </dgm:extLst>
    </dgm:pt>
    <dgm:pt modelId="{7E9CEF4A-135E-41C6-8248-A8004FD4423E}" type="pres">
      <dgm:prSet presAssocID="{104B8221-9753-4F64-93DD-72270761E1AF}" presName="spaceRect" presStyleCnt="0"/>
      <dgm:spPr/>
    </dgm:pt>
    <dgm:pt modelId="{3D16A9DD-8E4B-4D6D-B2D0-C5E254B6792C}" type="pres">
      <dgm:prSet presAssocID="{104B8221-9753-4F64-93DD-72270761E1AF}" presName="parTx" presStyleLbl="revTx" presStyleIdx="4" presStyleCnt="7">
        <dgm:presLayoutVars>
          <dgm:chMax val="0"/>
          <dgm:chPref val="0"/>
        </dgm:presLayoutVars>
      </dgm:prSet>
      <dgm:spPr/>
    </dgm:pt>
    <dgm:pt modelId="{79624C30-AB5D-405A-B8F2-FA80FB5C7E78}" type="pres">
      <dgm:prSet presAssocID="{7578479B-54EA-43C6-A091-B55B9D14A4BF}" presName="sibTrans" presStyleCnt="0"/>
      <dgm:spPr/>
    </dgm:pt>
    <dgm:pt modelId="{F3E2FC04-1442-45FC-8B8D-B53EF676EC0E}" type="pres">
      <dgm:prSet presAssocID="{D778993E-6594-459C-9078-7B6FB23D2D8F}" presName="compNode" presStyleCnt="0"/>
      <dgm:spPr/>
    </dgm:pt>
    <dgm:pt modelId="{3B27DFCA-245C-44E6-A327-998EE7E74581}" type="pres">
      <dgm:prSet presAssocID="{D778993E-6594-459C-9078-7B6FB23D2D8F}" presName="bgRect" presStyleLbl="bgShp" presStyleIdx="5" presStyleCnt="7"/>
      <dgm:spPr/>
    </dgm:pt>
    <dgm:pt modelId="{B0E53927-3BB5-43C9-BEE2-51D1E3B88FA6}" type="pres">
      <dgm:prSet presAssocID="{D778993E-6594-459C-9078-7B6FB23D2D8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ar"/>
        </a:ext>
      </dgm:extLst>
    </dgm:pt>
    <dgm:pt modelId="{5E7C7E57-F435-4553-A059-3871D96C2D82}" type="pres">
      <dgm:prSet presAssocID="{D778993E-6594-459C-9078-7B6FB23D2D8F}" presName="spaceRect" presStyleCnt="0"/>
      <dgm:spPr/>
    </dgm:pt>
    <dgm:pt modelId="{229CAFA6-1935-4198-B8E5-71A69A20C9F3}" type="pres">
      <dgm:prSet presAssocID="{D778993E-6594-459C-9078-7B6FB23D2D8F}" presName="parTx" presStyleLbl="revTx" presStyleIdx="5" presStyleCnt="7">
        <dgm:presLayoutVars>
          <dgm:chMax val="0"/>
          <dgm:chPref val="0"/>
        </dgm:presLayoutVars>
      </dgm:prSet>
      <dgm:spPr/>
    </dgm:pt>
    <dgm:pt modelId="{8FE42213-2A31-44AB-9405-F0E8709E85A0}" type="pres">
      <dgm:prSet presAssocID="{91B9A9D7-0282-40BE-9B07-074EAFE1A0C6}" presName="sibTrans" presStyleCnt="0"/>
      <dgm:spPr/>
    </dgm:pt>
    <dgm:pt modelId="{946BFF0F-520C-409C-805C-D64C433DDCB7}" type="pres">
      <dgm:prSet presAssocID="{117AA4C6-C185-4AC4-9B27-E21C55EEE27F}" presName="compNode" presStyleCnt="0"/>
      <dgm:spPr/>
    </dgm:pt>
    <dgm:pt modelId="{647738C5-D957-42EF-AEC2-AC740371C14B}" type="pres">
      <dgm:prSet presAssocID="{117AA4C6-C185-4AC4-9B27-E21C55EEE27F}" presName="bgRect" presStyleLbl="bgShp" presStyleIdx="6" presStyleCnt="7"/>
      <dgm:spPr/>
    </dgm:pt>
    <dgm:pt modelId="{332D7F70-85DD-43F2-8109-B81A2B1CC737}" type="pres">
      <dgm:prSet presAssocID="{117AA4C6-C185-4AC4-9B27-E21C55EEE27F}"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Paint"/>
        </a:ext>
      </dgm:extLst>
    </dgm:pt>
    <dgm:pt modelId="{108A6B8E-932B-4D25-8FCC-0A0A0B72F34F}" type="pres">
      <dgm:prSet presAssocID="{117AA4C6-C185-4AC4-9B27-E21C55EEE27F}" presName="spaceRect" presStyleCnt="0"/>
      <dgm:spPr/>
    </dgm:pt>
    <dgm:pt modelId="{F45F88C3-DF03-47AD-B2E7-15B337E123DB}" type="pres">
      <dgm:prSet presAssocID="{117AA4C6-C185-4AC4-9B27-E21C55EEE27F}" presName="parTx" presStyleLbl="revTx" presStyleIdx="6" presStyleCnt="7">
        <dgm:presLayoutVars>
          <dgm:chMax val="0"/>
          <dgm:chPref val="0"/>
        </dgm:presLayoutVars>
      </dgm:prSet>
      <dgm:spPr/>
    </dgm:pt>
  </dgm:ptLst>
  <dgm:cxnLst>
    <dgm:cxn modelId="{BE462304-853C-4674-A44C-FE41092C1A9B}" srcId="{AD2AFE31-C770-4235-A9A4-17CC8ABDE157}" destId="{FCC7F85D-B6C0-4A42-A196-AE0849CF2799}" srcOrd="2" destOrd="0" parTransId="{378DDDF9-F7F4-45C5-B358-6A3DA6012688}" sibTransId="{BE655F02-CC93-4298-9F33-19D382B78D75}"/>
    <dgm:cxn modelId="{BE672922-D07A-4C6B-B1A2-C835F2BB53FA}" type="presOf" srcId="{D778993E-6594-459C-9078-7B6FB23D2D8F}" destId="{229CAFA6-1935-4198-B8E5-71A69A20C9F3}" srcOrd="0" destOrd="0" presId="urn:microsoft.com/office/officeart/2018/2/layout/IconVerticalSolidList"/>
    <dgm:cxn modelId="{79051729-CD35-4BAC-9F4D-4EEE915DB815}" type="presOf" srcId="{FCC7F85D-B6C0-4A42-A196-AE0849CF2799}" destId="{906141B2-F6A2-4A66-ADDC-A590282892BE}" srcOrd="0" destOrd="0" presId="urn:microsoft.com/office/officeart/2018/2/layout/IconVerticalSolidList"/>
    <dgm:cxn modelId="{7A91BC37-D5A2-439C-81E0-E53B7A28FA30}" srcId="{AD2AFE31-C770-4235-A9A4-17CC8ABDE157}" destId="{D778993E-6594-459C-9078-7B6FB23D2D8F}" srcOrd="5" destOrd="0" parTransId="{66CFFDE5-0A54-4CF6-9601-1AC63E95AC1D}" sibTransId="{91B9A9D7-0282-40BE-9B07-074EAFE1A0C6}"/>
    <dgm:cxn modelId="{8325E03F-BDE5-4376-968D-F56E1AE664D3}" type="presOf" srcId="{117AA4C6-C185-4AC4-9B27-E21C55EEE27F}" destId="{F45F88C3-DF03-47AD-B2E7-15B337E123DB}" srcOrd="0" destOrd="0" presId="urn:microsoft.com/office/officeart/2018/2/layout/IconVerticalSolidList"/>
    <dgm:cxn modelId="{49A3F649-76B2-4B51-8601-CD90AF161242}" type="presOf" srcId="{A64E8117-58FA-426C-8065-685771DC44C6}" destId="{AFA14066-DF79-4A2D-A956-A1F795AA8265}" srcOrd="0" destOrd="0" presId="urn:microsoft.com/office/officeart/2018/2/layout/IconVerticalSolidList"/>
    <dgm:cxn modelId="{A58D666D-D105-4BEA-AF06-0FE639CEEB7D}" type="presOf" srcId="{1F9418C3-95CA-4984-99D7-0A8F00C36618}" destId="{47F05104-DDEC-42DC-9C6C-735D96E64452}" srcOrd="0" destOrd="0" presId="urn:microsoft.com/office/officeart/2018/2/layout/IconVerticalSolidList"/>
    <dgm:cxn modelId="{F161AD51-F796-463F-9BDD-164942F23C94}" srcId="{AD2AFE31-C770-4235-A9A4-17CC8ABDE157}" destId="{A64E8117-58FA-426C-8065-685771DC44C6}" srcOrd="1" destOrd="0" parTransId="{1040BCE8-B148-4A5C-930B-6EF56A97349E}" sibTransId="{13DEFCF7-3D3D-4B7D-81B3-C183D84B4E85}"/>
    <dgm:cxn modelId="{9D6ACE9D-3C69-4BF2-8375-4A7B3E67F072}" srcId="{AD2AFE31-C770-4235-A9A4-17CC8ABDE157}" destId="{1F9418C3-95CA-4984-99D7-0A8F00C36618}" srcOrd="3" destOrd="0" parTransId="{A347155A-E5A5-412D-A3D1-F38C582B48E0}" sibTransId="{C6DDE682-6E86-4D11-9004-78F9F63A2DCB}"/>
    <dgm:cxn modelId="{154236B5-BD22-48B5-ADB6-B362C4191BAF}" type="presOf" srcId="{104B8221-9753-4F64-93DD-72270761E1AF}" destId="{3D16A9DD-8E4B-4D6D-B2D0-C5E254B6792C}" srcOrd="0" destOrd="0" presId="urn:microsoft.com/office/officeart/2018/2/layout/IconVerticalSolidList"/>
    <dgm:cxn modelId="{673209C9-AF54-49E6-BFA0-94F144803786}" type="presOf" srcId="{F54DD938-9D99-4264-9798-41080B2C2B6E}" destId="{A25F1038-B546-4994-BFFE-4D637083E8FA}" srcOrd="0" destOrd="0" presId="urn:microsoft.com/office/officeart/2018/2/layout/IconVerticalSolidList"/>
    <dgm:cxn modelId="{C8F557CB-7F75-4022-8767-E968FBA99B92}" srcId="{AD2AFE31-C770-4235-A9A4-17CC8ABDE157}" destId="{F54DD938-9D99-4264-9798-41080B2C2B6E}" srcOrd="0" destOrd="0" parTransId="{4BB3BC40-EF62-4F14-892C-9BB532F77EB3}" sibTransId="{1CC16503-88CE-419B-AB53-9D43850DA501}"/>
    <dgm:cxn modelId="{F11A67CC-F2DE-4492-9C7F-6D57C751A061}" srcId="{AD2AFE31-C770-4235-A9A4-17CC8ABDE157}" destId="{104B8221-9753-4F64-93DD-72270761E1AF}" srcOrd="4" destOrd="0" parTransId="{33ED4D97-ED5E-40F1-85F0-80B1D5F6E77B}" sibTransId="{7578479B-54EA-43C6-A091-B55B9D14A4BF}"/>
    <dgm:cxn modelId="{2B8755DA-F0AE-40B9-BBD7-61EDDFD1D3E6}" srcId="{AD2AFE31-C770-4235-A9A4-17CC8ABDE157}" destId="{117AA4C6-C185-4AC4-9B27-E21C55EEE27F}" srcOrd="6" destOrd="0" parTransId="{CB8155C9-326B-4CDA-95F2-DBC68613B1F7}" sibTransId="{A484EAC9-D479-44F9-8EB9-71B1ADB96313}"/>
    <dgm:cxn modelId="{C6EA12E8-4F3C-458E-832E-D4D8AF8C3E4A}" type="presOf" srcId="{AD2AFE31-C770-4235-A9A4-17CC8ABDE157}" destId="{D8D7D53F-A248-4541-BBD6-E7EE302E5992}" srcOrd="0" destOrd="0" presId="urn:microsoft.com/office/officeart/2018/2/layout/IconVerticalSolidList"/>
    <dgm:cxn modelId="{164A7F7D-C56D-4A56-ACA6-E6093552C30F}" type="presParOf" srcId="{D8D7D53F-A248-4541-BBD6-E7EE302E5992}" destId="{66DCF0ED-EECC-442A-843C-AFF6C97694A7}" srcOrd="0" destOrd="0" presId="urn:microsoft.com/office/officeart/2018/2/layout/IconVerticalSolidList"/>
    <dgm:cxn modelId="{D6566C5B-27A1-4736-B31C-50819722ED89}" type="presParOf" srcId="{66DCF0ED-EECC-442A-843C-AFF6C97694A7}" destId="{BE23E03E-1E9F-4965-A20F-90A1D687732D}" srcOrd="0" destOrd="0" presId="urn:microsoft.com/office/officeart/2018/2/layout/IconVerticalSolidList"/>
    <dgm:cxn modelId="{1CD78E4B-9223-451D-9AAB-4CDDA29E7FB1}" type="presParOf" srcId="{66DCF0ED-EECC-442A-843C-AFF6C97694A7}" destId="{9F11B920-DD4D-4421-99A7-456E8B52B806}" srcOrd="1" destOrd="0" presId="urn:microsoft.com/office/officeart/2018/2/layout/IconVerticalSolidList"/>
    <dgm:cxn modelId="{95A2BFF2-9D63-4524-9530-167B2E300A3E}" type="presParOf" srcId="{66DCF0ED-EECC-442A-843C-AFF6C97694A7}" destId="{DD72EC18-2CD7-48EA-84EF-2BFF9F5622EC}" srcOrd="2" destOrd="0" presId="urn:microsoft.com/office/officeart/2018/2/layout/IconVerticalSolidList"/>
    <dgm:cxn modelId="{DB115F68-D562-4A8A-8171-4E745B6BDEB4}" type="presParOf" srcId="{66DCF0ED-EECC-442A-843C-AFF6C97694A7}" destId="{A25F1038-B546-4994-BFFE-4D637083E8FA}" srcOrd="3" destOrd="0" presId="urn:microsoft.com/office/officeart/2018/2/layout/IconVerticalSolidList"/>
    <dgm:cxn modelId="{2A1CF6F5-FC4F-4405-9C5E-1A3759C850A2}" type="presParOf" srcId="{D8D7D53F-A248-4541-BBD6-E7EE302E5992}" destId="{83FFE864-BCCB-4B80-B33D-1B0B0D85B823}" srcOrd="1" destOrd="0" presId="urn:microsoft.com/office/officeart/2018/2/layout/IconVerticalSolidList"/>
    <dgm:cxn modelId="{D4789C01-4909-4187-B912-6924C0E9A9C3}" type="presParOf" srcId="{D8D7D53F-A248-4541-BBD6-E7EE302E5992}" destId="{59A20081-1A19-43C1-AC22-DF657B5B886A}" srcOrd="2" destOrd="0" presId="urn:microsoft.com/office/officeart/2018/2/layout/IconVerticalSolidList"/>
    <dgm:cxn modelId="{D9B13951-03E9-4CFE-82F5-79BC2E04164B}" type="presParOf" srcId="{59A20081-1A19-43C1-AC22-DF657B5B886A}" destId="{B4D038A8-521C-4934-A192-C4F01EF18E5F}" srcOrd="0" destOrd="0" presId="urn:microsoft.com/office/officeart/2018/2/layout/IconVerticalSolidList"/>
    <dgm:cxn modelId="{870AABDE-DF95-47E6-AC6E-C483668C177B}" type="presParOf" srcId="{59A20081-1A19-43C1-AC22-DF657B5B886A}" destId="{36BC854C-81DE-4BC0-BD41-41501B0716B7}" srcOrd="1" destOrd="0" presId="urn:microsoft.com/office/officeart/2018/2/layout/IconVerticalSolidList"/>
    <dgm:cxn modelId="{AD0B81EA-1353-4A4E-B44D-52F9048976EE}" type="presParOf" srcId="{59A20081-1A19-43C1-AC22-DF657B5B886A}" destId="{DED1D4E6-2430-4C80-BC5A-7482CFD1726A}" srcOrd="2" destOrd="0" presId="urn:microsoft.com/office/officeart/2018/2/layout/IconVerticalSolidList"/>
    <dgm:cxn modelId="{AE39959D-5D2C-4D03-ABEA-6C686F3B2048}" type="presParOf" srcId="{59A20081-1A19-43C1-AC22-DF657B5B886A}" destId="{AFA14066-DF79-4A2D-A956-A1F795AA8265}" srcOrd="3" destOrd="0" presId="urn:microsoft.com/office/officeart/2018/2/layout/IconVerticalSolidList"/>
    <dgm:cxn modelId="{957A8A23-D74B-40C2-8282-DE693BA06438}" type="presParOf" srcId="{D8D7D53F-A248-4541-BBD6-E7EE302E5992}" destId="{28F125AB-FED6-4A7F-AC8D-4DAF10A77DDD}" srcOrd="3" destOrd="0" presId="urn:microsoft.com/office/officeart/2018/2/layout/IconVerticalSolidList"/>
    <dgm:cxn modelId="{920ED058-F3DD-4C5F-BD23-A5F685227F5D}" type="presParOf" srcId="{D8D7D53F-A248-4541-BBD6-E7EE302E5992}" destId="{2B3B6CC2-93D7-4081-8EF5-7CE1FC73F55B}" srcOrd="4" destOrd="0" presId="urn:microsoft.com/office/officeart/2018/2/layout/IconVerticalSolidList"/>
    <dgm:cxn modelId="{4B23E7EA-CC07-49E6-95A9-96DA6C9AA3FF}" type="presParOf" srcId="{2B3B6CC2-93D7-4081-8EF5-7CE1FC73F55B}" destId="{4AF9F1F5-AF2B-4BFD-A67F-78DF8B4350FC}" srcOrd="0" destOrd="0" presId="urn:microsoft.com/office/officeart/2018/2/layout/IconVerticalSolidList"/>
    <dgm:cxn modelId="{B0C2DF41-B21E-47AA-9EC9-49433162D1AE}" type="presParOf" srcId="{2B3B6CC2-93D7-4081-8EF5-7CE1FC73F55B}" destId="{88E4E8C0-878D-4B91-A7DC-5EF261A5C9C7}" srcOrd="1" destOrd="0" presId="urn:microsoft.com/office/officeart/2018/2/layout/IconVerticalSolidList"/>
    <dgm:cxn modelId="{2453F774-445A-4BB6-B2C2-8400FDFCF4FA}" type="presParOf" srcId="{2B3B6CC2-93D7-4081-8EF5-7CE1FC73F55B}" destId="{E8095146-7DE5-415A-823B-5E487DEB3371}" srcOrd="2" destOrd="0" presId="urn:microsoft.com/office/officeart/2018/2/layout/IconVerticalSolidList"/>
    <dgm:cxn modelId="{6781817F-6D19-40DA-AB2D-9503737D9828}" type="presParOf" srcId="{2B3B6CC2-93D7-4081-8EF5-7CE1FC73F55B}" destId="{906141B2-F6A2-4A66-ADDC-A590282892BE}" srcOrd="3" destOrd="0" presId="urn:microsoft.com/office/officeart/2018/2/layout/IconVerticalSolidList"/>
    <dgm:cxn modelId="{900D67AA-0E52-4458-A748-99179F4CACC3}" type="presParOf" srcId="{D8D7D53F-A248-4541-BBD6-E7EE302E5992}" destId="{BEDB87BA-DC33-4A42-BF12-E3737A956AA3}" srcOrd="5" destOrd="0" presId="urn:microsoft.com/office/officeart/2018/2/layout/IconVerticalSolidList"/>
    <dgm:cxn modelId="{A7A2EFDC-FE80-486F-850A-FCFBBFA3C1C7}" type="presParOf" srcId="{D8D7D53F-A248-4541-BBD6-E7EE302E5992}" destId="{3835A3E9-8076-4F31-9F60-E76DB6C89211}" srcOrd="6" destOrd="0" presId="urn:microsoft.com/office/officeart/2018/2/layout/IconVerticalSolidList"/>
    <dgm:cxn modelId="{78B2CC66-7894-4494-83E3-C9CE1FBEC929}" type="presParOf" srcId="{3835A3E9-8076-4F31-9F60-E76DB6C89211}" destId="{17F63944-4A73-44DC-85E2-18D7A95A1C03}" srcOrd="0" destOrd="0" presId="urn:microsoft.com/office/officeart/2018/2/layout/IconVerticalSolidList"/>
    <dgm:cxn modelId="{4ECB1E85-98D8-4E01-8610-1CFC17B707F5}" type="presParOf" srcId="{3835A3E9-8076-4F31-9F60-E76DB6C89211}" destId="{3E6419B4-04F7-45A0-A118-117B0EA0FBE0}" srcOrd="1" destOrd="0" presId="urn:microsoft.com/office/officeart/2018/2/layout/IconVerticalSolidList"/>
    <dgm:cxn modelId="{C9BB25C7-6ED3-4749-9AE1-9821E3C141D8}" type="presParOf" srcId="{3835A3E9-8076-4F31-9F60-E76DB6C89211}" destId="{E9798D8C-7F14-4834-A49C-0C1498AA3241}" srcOrd="2" destOrd="0" presId="urn:microsoft.com/office/officeart/2018/2/layout/IconVerticalSolidList"/>
    <dgm:cxn modelId="{7793EB19-BC3C-402E-A097-E7EC12B0E758}" type="presParOf" srcId="{3835A3E9-8076-4F31-9F60-E76DB6C89211}" destId="{47F05104-DDEC-42DC-9C6C-735D96E64452}" srcOrd="3" destOrd="0" presId="urn:microsoft.com/office/officeart/2018/2/layout/IconVerticalSolidList"/>
    <dgm:cxn modelId="{E45E6976-1279-4198-B9A7-AFF371185CCE}" type="presParOf" srcId="{D8D7D53F-A248-4541-BBD6-E7EE302E5992}" destId="{50D963DC-B99E-41DA-A6C7-9E4D10DA621F}" srcOrd="7" destOrd="0" presId="urn:microsoft.com/office/officeart/2018/2/layout/IconVerticalSolidList"/>
    <dgm:cxn modelId="{A87461C6-6DEC-42B1-A441-087196B665D6}" type="presParOf" srcId="{D8D7D53F-A248-4541-BBD6-E7EE302E5992}" destId="{B56B9E2A-C81E-4367-AF2E-5CDFB1829D1A}" srcOrd="8" destOrd="0" presId="urn:microsoft.com/office/officeart/2018/2/layout/IconVerticalSolidList"/>
    <dgm:cxn modelId="{A1B5B9AC-3644-4D06-914D-EC098FF5FD82}" type="presParOf" srcId="{B56B9E2A-C81E-4367-AF2E-5CDFB1829D1A}" destId="{3DE5EABC-E250-4EC2-AA93-6C35660D5E12}" srcOrd="0" destOrd="0" presId="urn:microsoft.com/office/officeart/2018/2/layout/IconVerticalSolidList"/>
    <dgm:cxn modelId="{3AECA59B-A466-401B-A323-BED6AEA45DC6}" type="presParOf" srcId="{B56B9E2A-C81E-4367-AF2E-5CDFB1829D1A}" destId="{535B33F4-AA83-4F91-9C6E-DCFDBB707DB5}" srcOrd="1" destOrd="0" presId="urn:microsoft.com/office/officeart/2018/2/layout/IconVerticalSolidList"/>
    <dgm:cxn modelId="{86C0B9BF-DC06-4EF4-BBC0-A30355B41172}" type="presParOf" srcId="{B56B9E2A-C81E-4367-AF2E-5CDFB1829D1A}" destId="{7E9CEF4A-135E-41C6-8248-A8004FD4423E}" srcOrd="2" destOrd="0" presId="urn:microsoft.com/office/officeart/2018/2/layout/IconVerticalSolidList"/>
    <dgm:cxn modelId="{605710D1-DBDD-4E3C-A791-EE677AAB4B3D}" type="presParOf" srcId="{B56B9E2A-C81E-4367-AF2E-5CDFB1829D1A}" destId="{3D16A9DD-8E4B-4D6D-B2D0-C5E254B6792C}" srcOrd="3" destOrd="0" presId="urn:microsoft.com/office/officeart/2018/2/layout/IconVerticalSolidList"/>
    <dgm:cxn modelId="{3DE3DDE6-94B9-4F65-A5A2-98EB8CA7D7DB}" type="presParOf" srcId="{D8D7D53F-A248-4541-BBD6-E7EE302E5992}" destId="{79624C30-AB5D-405A-B8F2-FA80FB5C7E78}" srcOrd="9" destOrd="0" presId="urn:microsoft.com/office/officeart/2018/2/layout/IconVerticalSolidList"/>
    <dgm:cxn modelId="{D47E5483-87FC-4414-8490-68616E9B472C}" type="presParOf" srcId="{D8D7D53F-A248-4541-BBD6-E7EE302E5992}" destId="{F3E2FC04-1442-45FC-8B8D-B53EF676EC0E}" srcOrd="10" destOrd="0" presId="urn:microsoft.com/office/officeart/2018/2/layout/IconVerticalSolidList"/>
    <dgm:cxn modelId="{33B3A5F1-A111-439D-A894-B56B079EBDC9}" type="presParOf" srcId="{F3E2FC04-1442-45FC-8B8D-B53EF676EC0E}" destId="{3B27DFCA-245C-44E6-A327-998EE7E74581}" srcOrd="0" destOrd="0" presId="urn:microsoft.com/office/officeart/2018/2/layout/IconVerticalSolidList"/>
    <dgm:cxn modelId="{B3C93A81-5931-4BD2-A5F1-EAF45EF5C150}" type="presParOf" srcId="{F3E2FC04-1442-45FC-8B8D-B53EF676EC0E}" destId="{B0E53927-3BB5-43C9-BEE2-51D1E3B88FA6}" srcOrd="1" destOrd="0" presId="urn:microsoft.com/office/officeart/2018/2/layout/IconVerticalSolidList"/>
    <dgm:cxn modelId="{3EF8CE8E-0023-499E-B001-E92F25F5D498}" type="presParOf" srcId="{F3E2FC04-1442-45FC-8B8D-B53EF676EC0E}" destId="{5E7C7E57-F435-4553-A059-3871D96C2D82}" srcOrd="2" destOrd="0" presId="urn:microsoft.com/office/officeart/2018/2/layout/IconVerticalSolidList"/>
    <dgm:cxn modelId="{1D422E1D-C7FE-4056-9098-368F7ED5B43A}" type="presParOf" srcId="{F3E2FC04-1442-45FC-8B8D-B53EF676EC0E}" destId="{229CAFA6-1935-4198-B8E5-71A69A20C9F3}" srcOrd="3" destOrd="0" presId="urn:microsoft.com/office/officeart/2018/2/layout/IconVerticalSolidList"/>
    <dgm:cxn modelId="{7E91F693-0C4C-4B52-B46B-D8595BD435EA}" type="presParOf" srcId="{D8D7D53F-A248-4541-BBD6-E7EE302E5992}" destId="{8FE42213-2A31-44AB-9405-F0E8709E85A0}" srcOrd="11" destOrd="0" presId="urn:microsoft.com/office/officeart/2018/2/layout/IconVerticalSolidList"/>
    <dgm:cxn modelId="{0DF9DE05-8E08-4061-A089-64E5F9CC3EFE}" type="presParOf" srcId="{D8D7D53F-A248-4541-BBD6-E7EE302E5992}" destId="{946BFF0F-520C-409C-805C-D64C433DDCB7}" srcOrd="12" destOrd="0" presId="urn:microsoft.com/office/officeart/2018/2/layout/IconVerticalSolidList"/>
    <dgm:cxn modelId="{94ABF8EB-E7FF-4A48-B984-03BABA240788}" type="presParOf" srcId="{946BFF0F-520C-409C-805C-D64C433DDCB7}" destId="{647738C5-D957-42EF-AEC2-AC740371C14B}" srcOrd="0" destOrd="0" presId="urn:microsoft.com/office/officeart/2018/2/layout/IconVerticalSolidList"/>
    <dgm:cxn modelId="{2615F71C-5350-4DE9-A29C-2B16E37824EA}" type="presParOf" srcId="{946BFF0F-520C-409C-805C-D64C433DDCB7}" destId="{332D7F70-85DD-43F2-8109-B81A2B1CC737}" srcOrd="1" destOrd="0" presId="urn:microsoft.com/office/officeart/2018/2/layout/IconVerticalSolidList"/>
    <dgm:cxn modelId="{55047B3F-5B5B-47C6-985B-E640EF34ABB8}" type="presParOf" srcId="{946BFF0F-520C-409C-805C-D64C433DDCB7}" destId="{108A6B8E-932B-4D25-8FCC-0A0A0B72F34F}" srcOrd="2" destOrd="0" presId="urn:microsoft.com/office/officeart/2018/2/layout/IconVerticalSolidList"/>
    <dgm:cxn modelId="{E1044607-1801-41CF-A951-DB379A35F4B2}" type="presParOf" srcId="{946BFF0F-520C-409C-805C-D64C433DDCB7}" destId="{F45F88C3-DF03-47AD-B2E7-15B337E123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3707B8-D370-42A0-A55F-1B03CC7723F4}" type="doc">
      <dgm:prSet loTypeId="urn:microsoft.com/office/officeart/2005/8/layout/hierarchy3" loCatId="relationship" qsTypeId="urn:microsoft.com/office/officeart/2005/8/quickstyle/simple1" qsCatId="simple" csTypeId="urn:microsoft.com/office/officeart/2005/8/colors/accent3_2" csCatId="accent3" phldr="1"/>
      <dgm:spPr/>
      <dgm:t>
        <a:bodyPr/>
        <a:lstStyle/>
        <a:p>
          <a:endParaRPr lang="en-US"/>
        </a:p>
      </dgm:t>
    </dgm:pt>
    <dgm:pt modelId="{8580941A-ACD6-43C6-AE3B-EF26001C8BD7}">
      <dgm:prSet phldrT="[Text]" custT="1"/>
      <dgm:spPr/>
      <dgm:t>
        <a:bodyPr/>
        <a:lstStyle/>
        <a:p>
          <a:r>
            <a:rPr lang="en-US" sz="1800" b="1">
              <a:latin typeface="+mj-lt"/>
            </a:rPr>
            <a:t>Building  efficiency</a:t>
          </a:r>
        </a:p>
      </dgm:t>
    </dgm:pt>
    <dgm:pt modelId="{0AB4EAC2-BD06-4029-AAA6-A169444CFD04}" type="parTrans" cxnId="{4E3273B2-4347-4A36-9E60-3987A6665CFD}">
      <dgm:prSet/>
      <dgm:spPr/>
      <dgm:t>
        <a:bodyPr/>
        <a:lstStyle/>
        <a:p>
          <a:endParaRPr lang="en-US" sz="2000">
            <a:latin typeface="+mj-lt"/>
          </a:endParaRPr>
        </a:p>
      </dgm:t>
    </dgm:pt>
    <dgm:pt modelId="{C71231D4-7992-4F37-9616-4BC74ED72728}" type="sibTrans" cxnId="{4E3273B2-4347-4A36-9E60-3987A6665CFD}">
      <dgm:prSet/>
      <dgm:spPr/>
      <dgm:t>
        <a:bodyPr/>
        <a:lstStyle/>
        <a:p>
          <a:endParaRPr lang="en-US" sz="2000">
            <a:latin typeface="+mj-lt"/>
          </a:endParaRPr>
        </a:p>
      </dgm:t>
    </dgm:pt>
    <dgm:pt modelId="{644A2B4D-192F-477D-968A-DBB80EAECC49}">
      <dgm:prSet phldrT="[Text]" custT="1"/>
      <dgm:spPr/>
      <dgm:t>
        <a:bodyPr/>
        <a:lstStyle/>
        <a:p>
          <a:r>
            <a:rPr lang="en-US" sz="1400">
              <a:latin typeface="+mj-lt"/>
            </a:rPr>
            <a:t>LED upgrades</a:t>
          </a:r>
        </a:p>
      </dgm:t>
    </dgm:pt>
    <dgm:pt modelId="{50FCD02A-3E78-4703-9A17-F77384FE1383}" type="parTrans" cxnId="{E2BEA911-9D25-43C9-A0C4-C1654BEF5168}">
      <dgm:prSet/>
      <dgm:spPr/>
      <dgm:t>
        <a:bodyPr/>
        <a:lstStyle/>
        <a:p>
          <a:endParaRPr lang="en-US" sz="2000">
            <a:latin typeface="+mj-lt"/>
          </a:endParaRPr>
        </a:p>
      </dgm:t>
    </dgm:pt>
    <dgm:pt modelId="{F287D838-BDD9-46B1-9C80-9F7BBF19338C}" type="sibTrans" cxnId="{E2BEA911-9D25-43C9-A0C4-C1654BEF5168}">
      <dgm:prSet/>
      <dgm:spPr/>
      <dgm:t>
        <a:bodyPr/>
        <a:lstStyle/>
        <a:p>
          <a:endParaRPr lang="en-US" sz="2000">
            <a:latin typeface="+mj-lt"/>
          </a:endParaRPr>
        </a:p>
      </dgm:t>
    </dgm:pt>
    <dgm:pt modelId="{EE1CBA54-3A0A-46D3-8823-03E4F3D935BA}">
      <dgm:prSet phldrT="[Text]" custT="1"/>
      <dgm:spPr/>
      <dgm:t>
        <a:bodyPr/>
        <a:lstStyle/>
        <a:p>
          <a:r>
            <a:rPr lang="en-US" sz="1400">
              <a:latin typeface="+mj-lt"/>
            </a:rPr>
            <a:t>Lighting controls </a:t>
          </a:r>
        </a:p>
      </dgm:t>
    </dgm:pt>
    <dgm:pt modelId="{2A1C6C24-E8E3-4F65-834F-929B81F277F8}" type="parTrans" cxnId="{36C00CC1-E17F-4C75-95CD-73488E73B1FD}">
      <dgm:prSet/>
      <dgm:spPr/>
      <dgm:t>
        <a:bodyPr/>
        <a:lstStyle/>
        <a:p>
          <a:endParaRPr lang="en-US" sz="2000">
            <a:latin typeface="+mj-lt"/>
          </a:endParaRPr>
        </a:p>
      </dgm:t>
    </dgm:pt>
    <dgm:pt modelId="{6E564D8B-258C-4937-8594-1D0974EAF55F}" type="sibTrans" cxnId="{36C00CC1-E17F-4C75-95CD-73488E73B1FD}">
      <dgm:prSet/>
      <dgm:spPr/>
      <dgm:t>
        <a:bodyPr/>
        <a:lstStyle/>
        <a:p>
          <a:endParaRPr lang="en-US" sz="2000">
            <a:latin typeface="+mj-lt"/>
          </a:endParaRPr>
        </a:p>
      </dgm:t>
    </dgm:pt>
    <dgm:pt modelId="{36EF79EC-D540-4E5C-872F-8E2C0B7491D0}">
      <dgm:prSet phldrT="[Text]" custT="1"/>
      <dgm:spPr/>
      <dgm:t>
        <a:bodyPr/>
        <a:lstStyle/>
        <a:p>
          <a:r>
            <a:rPr lang="en-US" sz="1400">
              <a:latin typeface="+mj-lt"/>
            </a:rPr>
            <a:t>HVAC controls</a:t>
          </a:r>
        </a:p>
      </dgm:t>
    </dgm:pt>
    <dgm:pt modelId="{EB526F67-0FFE-4E1B-9936-17CA2BE7C693}" type="parTrans" cxnId="{01E37422-935A-45CA-B76F-CD564E8E764E}">
      <dgm:prSet/>
      <dgm:spPr/>
      <dgm:t>
        <a:bodyPr/>
        <a:lstStyle/>
        <a:p>
          <a:endParaRPr lang="en-US" sz="2000">
            <a:latin typeface="+mj-lt"/>
          </a:endParaRPr>
        </a:p>
      </dgm:t>
    </dgm:pt>
    <dgm:pt modelId="{B715476F-997F-41F2-B727-662C6AD6F19B}" type="sibTrans" cxnId="{01E37422-935A-45CA-B76F-CD564E8E764E}">
      <dgm:prSet/>
      <dgm:spPr/>
      <dgm:t>
        <a:bodyPr/>
        <a:lstStyle/>
        <a:p>
          <a:endParaRPr lang="en-US" sz="2000">
            <a:latin typeface="+mj-lt"/>
          </a:endParaRPr>
        </a:p>
      </dgm:t>
    </dgm:pt>
    <dgm:pt modelId="{448D07B4-2AC1-4980-AA48-C9A328074886}">
      <dgm:prSet phldrT="[Text]" custT="1"/>
      <dgm:spPr/>
      <dgm:t>
        <a:bodyPr/>
        <a:lstStyle/>
        <a:p>
          <a:r>
            <a:rPr lang="en-US" sz="1800" b="1">
              <a:latin typeface="+mj-lt"/>
            </a:rPr>
            <a:t>Streetlighting</a:t>
          </a:r>
        </a:p>
      </dgm:t>
    </dgm:pt>
    <dgm:pt modelId="{7CF9C526-F147-4D77-9084-C743399A4446}" type="parTrans" cxnId="{403136D4-6C1F-4BAC-8182-C35D3612F59C}">
      <dgm:prSet/>
      <dgm:spPr/>
      <dgm:t>
        <a:bodyPr/>
        <a:lstStyle/>
        <a:p>
          <a:endParaRPr lang="en-US" sz="2000">
            <a:latin typeface="+mj-lt"/>
          </a:endParaRPr>
        </a:p>
      </dgm:t>
    </dgm:pt>
    <dgm:pt modelId="{F43E2EA6-5EE5-43FD-9C91-12E2FE5CCF84}" type="sibTrans" cxnId="{403136D4-6C1F-4BAC-8182-C35D3612F59C}">
      <dgm:prSet/>
      <dgm:spPr/>
      <dgm:t>
        <a:bodyPr/>
        <a:lstStyle/>
        <a:p>
          <a:endParaRPr lang="en-US" sz="2000">
            <a:latin typeface="+mj-lt"/>
          </a:endParaRPr>
        </a:p>
      </dgm:t>
    </dgm:pt>
    <dgm:pt modelId="{52FE3AA0-05C5-451C-AC84-AF5AE900C4EE}">
      <dgm:prSet phldrT="[Text]" custT="1"/>
      <dgm:spPr/>
      <dgm:t>
        <a:bodyPr/>
        <a:lstStyle/>
        <a:p>
          <a:r>
            <a:rPr lang="en-US" sz="1400">
              <a:latin typeface="+mj-lt"/>
            </a:rPr>
            <a:t>LED lighting upgrades</a:t>
          </a:r>
        </a:p>
      </dgm:t>
    </dgm:pt>
    <dgm:pt modelId="{6B1BCD19-868E-4414-A03D-2DDAE66624F7}" type="parTrans" cxnId="{E8DBEFCE-3E60-481E-88B8-081586E13985}">
      <dgm:prSet/>
      <dgm:spPr/>
      <dgm:t>
        <a:bodyPr/>
        <a:lstStyle/>
        <a:p>
          <a:endParaRPr lang="en-US" sz="2000">
            <a:latin typeface="+mj-lt"/>
          </a:endParaRPr>
        </a:p>
      </dgm:t>
    </dgm:pt>
    <dgm:pt modelId="{00D2A6B4-2976-42E7-B7B8-1BAF5C1D7DEC}" type="sibTrans" cxnId="{E8DBEFCE-3E60-481E-88B8-081586E13985}">
      <dgm:prSet/>
      <dgm:spPr/>
      <dgm:t>
        <a:bodyPr/>
        <a:lstStyle/>
        <a:p>
          <a:endParaRPr lang="en-US" sz="2000">
            <a:latin typeface="+mj-lt"/>
          </a:endParaRPr>
        </a:p>
      </dgm:t>
    </dgm:pt>
    <dgm:pt modelId="{2CE7676D-A8F0-4BBF-837F-93730EA95AC2}">
      <dgm:prSet phldrT="[Text]" custT="1"/>
      <dgm:spPr/>
      <dgm:t>
        <a:bodyPr/>
        <a:lstStyle/>
        <a:p>
          <a:r>
            <a:rPr lang="en-US" sz="1800" b="1">
              <a:latin typeface="+mj-lt"/>
            </a:rPr>
            <a:t>Fleet </a:t>
          </a:r>
        </a:p>
      </dgm:t>
    </dgm:pt>
    <dgm:pt modelId="{E04D4EE9-C6E3-41F2-9817-D43A0B57E7EA}" type="parTrans" cxnId="{DA051BDF-FBCD-4079-A02B-A0D968F32371}">
      <dgm:prSet/>
      <dgm:spPr/>
      <dgm:t>
        <a:bodyPr/>
        <a:lstStyle/>
        <a:p>
          <a:endParaRPr lang="en-US" sz="2000">
            <a:latin typeface="+mj-lt"/>
          </a:endParaRPr>
        </a:p>
      </dgm:t>
    </dgm:pt>
    <dgm:pt modelId="{4D63E9BA-7B54-42A3-9BC5-565B575D3DBA}" type="sibTrans" cxnId="{DA051BDF-FBCD-4079-A02B-A0D968F32371}">
      <dgm:prSet/>
      <dgm:spPr/>
      <dgm:t>
        <a:bodyPr/>
        <a:lstStyle/>
        <a:p>
          <a:endParaRPr lang="en-US" sz="2000">
            <a:latin typeface="+mj-lt"/>
          </a:endParaRPr>
        </a:p>
      </dgm:t>
    </dgm:pt>
    <dgm:pt modelId="{2AECFC71-D0BF-4DA3-9424-137334EB3894}">
      <dgm:prSet phldrT="[Text]" custT="1"/>
      <dgm:spPr/>
      <dgm:t>
        <a:bodyPr/>
        <a:lstStyle/>
        <a:p>
          <a:r>
            <a:rPr lang="en-US" sz="1400">
              <a:latin typeface="+mj-lt"/>
            </a:rPr>
            <a:t>Police Hybrids</a:t>
          </a:r>
        </a:p>
      </dgm:t>
    </dgm:pt>
    <dgm:pt modelId="{B8099CF6-9AEE-4526-8242-8F585522886D}" type="parTrans" cxnId="{91D567ED-DE9E-49ED-ADDF-0988CC5A870C}">
      <dgm:prSet/>
      <dgm:spPr/>
      <dgm:t>
        <a:bodyPr/>
        <a:lstStyle/>
        <a:p>
          <a:endParaRPr lang="en-US" sz="2000">
            <a:latin typeface="+mj-lt"/>
          </a:endParaRPr>
        </a:p>
      </dgm:t>
    </dgm:pt>
    <dgm:pt modelId="{B0EA9DC4-5C5C-4BD2-823D-F5296F5985BD}" type="sibTrans" cxnId="{91D567ED-DE9E-49ED-ADDF-0988CC5A870C}">
      <dgm:prSet/>
      <dgm:spPr/>
      <dgm:t>
        <a:bodyPr/>
        <a:lstStyle/>
        <a:p>
          <a:endParaRPr lang="en-US" sz="2000">
            <a:latin typeface="+mj-lt"/>
          </a:endParaRPr>
        </a:p>
      </dgm:t>
    </dgm:pt>
    <dgm:pt modelId="{CE113BC8-F9BA-4F8F-B899-0A7C7246F475}">
      <dgm:prSet phldrT="[Text]" custT="1"/>
      <dgm:spPr/>
      <dgm:t>
        <a:bodyPr/>
        <a:lstStyle/>
        <a:p>
          <a:r>
            <a:rPr lang="en-US" sz="1400">
              <a:latin typeface="+mj-lt"/>
            </a:rPr>
            <a:t>Light-duty electric vehicles </a:t>
          </a:r>
        </a:p>
      </dgm:t>
    </dgm:pt>
    <dgm:pt modelId="{3C057AA3-DAAF-41C9-80F7-F0E3E1E2A70C}" type="parTrans" cxnId="{FDAF62B2-1DC1-4989-83DF-763A4F51210B}">
      <dgm:prSet/>
      <dgm:spPr/>
      <dgm:t>
        <a:bodyPr/>
        <a:lstStyle/>
        <a:p>
          <a:endParaRPr lang="en-US" sz="2000">
            <a:latin typeface="+mj-lt"/>
          </a:endParaRPr>
        </a:p>
      </dgm:t>
    </dgm:pt>
    <dgm:pt modelId="{6E479687-D068-46E5-A733-7B97C359F35B}" type="sibTrans" cxnId="{FDAF62B2-1DC1-4989-83DF-763A4F51210B}">
      <dgm:prSet/>
      <dgm:spPr/>
      <dgm:t>
        <a:bodyPr/>
        <a:lstStyle/>
        <a:p>
          <a:endParaRPr lang="en-US" sz="2000">
            <a:latin typeface="+mj-lt"/>
          </a:endParaRPr>
        </a:p>
      </dgm:t>
    </dgm:pt>
    <dgm:pt modelId="{8F3776B5-03C4-442B-853B-316E66BAFE2C}">
      <dgm:prSet phldrT="[Text]" custT="1"/>
      <dgm:spPr/>
      <dgm:t>
        <a:bodyPr/>
        <a:lstStyle/>
        <a:p>
          <a:r>
            <a:rPr lang="en-US" sz="1800" b="1">
              <a:latin typeface="+mj-lt"/>
            </a:rPr>
            <a:t>Solar</a:t>
          </a:r>
        </a:p>
      </dgm:t>
    </dgm:pt>
    <dgm:pt modelId="{490737F5-BBB1-4D5A-A365-9DC97EA9F9C0}" type="parTrans" cxnId="{55181D02-DD67-4A67-8049-64EBC2FF969B}">
      <dgm:prSet/>
      <dgm:spPr/>
      <dgm:t>
        <a:bodyPr/>
        <a:lstStyle/>
        <a:p>
          <a:endParaRPr lang="en-US" sz="2000">
            <a:latin typeface="+mj-lt"/>
          </a:endParaRPr>
        </a:p>
      </dgm:t>
    </dgm:pt>
    <dgm:pt modelId="{C060BC6B-A505-4CE1-802A-D3A02352E3B3}" type="sibTrans" cxnId="{55181D02-DD67-4A67-8049-64EBC2FF969B}">
      <dgm:prSet/>
      <dgm:spPr/>
      <dgm:t>
        <a:bodyPr/>
        <a:lstStyle/>
        <a:p>
          <a:endParaRPr lang="en-US" sz="2000">
            <a:latin typeface="+mj-lt"/>
          </a:endParaRPr>
        </a:p>
      </dgm:t>
    </dgm:pt>
    <dgm:pt modelId="{F639E01A-AF92-40B5-9FC6-700DFB46021B}">
      <dgm:prSet phldrT="[Text]" custT="1"/>
      <dgm:spPr/>
      <dgm:t>
        <a:bodyPr/>
        <a:lstStyle/>
        <a:p>
          <a:r>
            <a:rPr lang="en-US" sz="1800" b="1">
              <a:latin typeface="+mj-lt"/>
            </a:rPr>
            <a:t>Policies / Processes</a:t>
          </a:r>
        </a:p>
      </dgm:t>
    </dgm:pt>
    <dgm:pt modelId="{1CED712F-44DC-495D-A3B0-D30DE9C80878}" type="parTrans" cxnId="{6B8903BD-AEBF-47FA-912D-30A97589A3B9}">
      <dgm:prSet/>
      <dgm:spPr/>
      <dgm:t>
        <a:bodyPr/>
        <a:lstStyle/>
        <a:p>
          <a:endParaRPr lang="en-US" sz="2000">
            <a:latin typeface="+mj-lt"/>
          </a:endParaRPr>
        </a:p>
      </dgm:t>
    </dgm:pt>
    <dgm:pt modelId="{05EA5103-4B92-4C00-AFD6-041120FAC41E}" type="sibTrans" cxnId="{6B8903BD-AEBF-47FA-912D-30A97589A3B9}">
      <dgm:prSet/>
      <dgm:spPr/>
      <dgm:t>
        <a:bodyPr/>
        <a:lstStyle/>
        <a:p>
          <a:endParaRPr lang="en-US" sz="2000">
            <a:latin typeface="+mj-lt"/>
          </a:endParaRPr>
        </a:p>
      </dgm:t>
    </dgm:pt>
    <dgm:pt modelId="{04EB481E-3443-4A68-98DF-957B593E5CAF}">
      <dgm:prSet phldrT="[Text]" custT="1"/>
      <dgm:spPr/>
      <dgm:t>
        <a:bodyPr/>
        <a:lstStyle/>
        <a:p>
          <a:r>
            <a:rPr lang="en-US" sz="1400" b="0">
              <a:latin typeface="+mj-lt"/>
            </a:rPr>
            <a:t>Framework for data collection</a:t>
          </a:r>
        </a:p>
      </dgm:t>
    </dgm:pt>
    <dgm:pt modelId="{C8118FA2-6E92-4817-843C-C4B703FB2630}" type="parTrans" cxnId="{6AF120FE-D5B5-4AE1-B9FA-0E78B825798A}">
      <dgm:prSet/>
      <dgm:spPr/>
      <dgm:t>
        <a:bodyPr/>
        <a:lstStyle/>
        <a:p>
          <a:endParaRPr lang="en-US" sz="2000">
            <a:latin typeface="+mj-lt"/>
          </a:endParaRPr>
        </a:p>
      </dgm:t>
    </dgm:pt>
    <dgm:pt modelId="{A5B5B67E-6FC6-43E4-9586-5EB5A19CBA80}" type="sibTrans" cxnId="{6AF120FE-D5B5-4AE1-B9FA-0E78B825798A}">
      <dgm:prSet/>
      <dgm:spPr/>
      <dgm:t>
        <a:bodyPr/>
        <a:lstStyle/>
        <a:p>
          <a:endParaRPr lang="en-US" sz="2000">
            <a:latin typeface="+mj-lt"/>
          </a:endParaRPr>
        </a:p>
      </dgm:t>
    </dgm:pt>
    <dgm:pt modelId="{29809741-9065-4306-80D0-61A99F772950}">
      <dgm:prSet phldrT="[Text]" custT="1"/>
      <dgm:spPr/>
      <dgm:t>
        <a:bodyPr/>
        <a:lstStyle/>
        <a:p>
          <a:r>
            <a:rPr lang="en-US" sz="1400">
              <a:latin typeface="+mj-lt"/>
            </a:rPr>
            <a:t>New construction design guidelines</a:t>
          </a:r>
        </a:p>
      </dgm:t>
    </dgm:pt>
    <dgm:pt modelId="{F0F83D70-9253-4343-85B2-077B0B41113E}" type="parTrans" cxnId="{6EC4223F-496F-4148-9F28-358DD843DC8F}">
      <dgm:prSet/>
      <dgm:spPr/>
      <dgm:t>
        <a:bodyPr/>
        <a:lstStyle/>
        <a:p>
          <a:endParaRPr lang="en-US" sz="2000">
            <a:latin typeface="+mj-lt"/>
          </a:endParaRPr>
        </a:p>
      </dgm:t>
    </dgm:pt>
    <dgm:pt modelId="{5777EDBC-99D3-4160-A84B-9421CBDF1E0F}" type="sibTrans" cxnId="{6EC4223F-496F-4148-9F28-358DD843DC8F}">
      <dgm:prSet/>
      <dgm:spPr/>
      <dgm:t>
        <a:bodyPr/>
        <a:lstStyle/>
        <a:p>
          <a:endParaRPr lang="en-US" sz="2000">
            <a:latin typeface="+mj-lt"/>
          </a:endParaRPr>
        </a:p>
      </dgm:t>
    </dgm:pt>
    <dgm:pt modelId="{C892898F-F15D-44A3-9365-0097290E2682}">
      <dgm:prSet phldrT="[Text]" custT="1"/>
      <dgm:spPr/>
      <dgm:t>
        <a:bodyPr/>
        <a:lstStyle/>
        <a:p>
          <a:r>
            <a:rPr lang="en-US" sz="1400">
              <a:latin typeface="+mj-lt"/>
            </a:rPr>
            <a:t>Specific community investments</a:t>
          </a:r>
        </a:p>
      </dgm:t>
    </dgm:pt>
    <dgm:pt modelId="{B8FF668A-16AE-40BC-9AEF-D95F61EE6A2E}" type="parTrans" cxnId="{EA3CBD0F-119F-4BE2-8214-2B189D572C5C}">
      <dgm:prSet/>
      <dgm:spPr/>
      <dgm:t>
        <a:bodyPr/>
        <a:lstStyle/>
        <a:p>
          <a:endParaRPr lang="en-US" sz="2000">
            <a:latin typeface="+mj-lt"/>
          </a:endParaRPr>
        </a:p>
      </dgm:t>
    </dgm:pt>
    <dgm:pt modelId="{B8F23395-0E75-416C-97F5-4E15F1D4A27F}" type="sibTrans" cxnId="{EA3CBD0F-119F-4BE2-8214-2B189D572C5C}">
      <dgm:prSet/>
      <dgm:spPr/>
      <dgm:t>
        <a:bodyPr/>
        <a:lstStyle/>
        <a:p>
          <a:endParaRPr lang="en-US" sz="2000">
            <a:latin typeface="+mj-lt"/>
          </a:endParaRPr>
        </a:p>
      </dgm:t>
    </dgm:pt>
    <dgm:pt modelId="{A836A172-162B-4052-BE22-C79677287303}">
      <dgm:prSet phldrT="[Text]" custT="1"/>
      <dgm:spPr/>
      <dgm:t>
        <a:bodyPr/>
        <a:lstStyle/>
        <a:p>
          <a:r>
            <a:rPr lang="en-US" sz="1400">
              <a:latin typeface="+mj-lt"/>
            </a:rPr>
            <a:t>Community-specific policies</a:t>
          </a:r>
        </a:p>
      </dgm:t>
    </dgm:pt>
    <dgm:pt modelId="{727D8705-2728-4B7F-BC4A-36044D7429FD}" type="parTrans" cxnId="{A44926CB-2660-4731-BA74-16AD4025159C}">
      <dgm:prSet/>
      <dgm:spPr/>
      <dgm:t>
        <a:bodyPr/>
        <a:lstStyle/>
        <a:p>
          <a:endParaRPr lang="en-US" sz="2000">
            <a:latin typeface="+mj-lt"/>
          </a:endParaRPr>
        </a:p>
      </dgm:t>
    </dgm:pt>
    <dgm:pt modelId="{B5D04823-72A9-40E4-8538-EED742AEAEA5}" type="sibTrans" cxnId="{A44926CB-2660-4731-BA74-16AD4025159C}">
      <dgm:prSet/>
      <dgm:spPr/>
      <dgm:t>
        <a:bodyPr/>
        <a:lstStyle/>
        <a:p>
          <a:endParaRPr lang="en-US" sz="2000">
            <a:latin typeface="+mj-lt"/>
          </a:endParaRPr>
        </a:p>
      </dgm:t>
    </dgm:pt>
    <dgm:pt modelId="{64BA71E9-F60E-4B67-BB2E-ECE91850D8C9}">
      <dgm:prSet phldrT="[Text]" custT="1"/>
      <dgm:spPr/>
      <dgm:t>
        <a:bodyPr/>
        <a:lstStyle/>
        <a:p>
          <a:r>
            <a:rPr lang="en-US" sz="1400">
              <a:latin typeface="+mj-lt"/>
            </a:rPr>
            <a:t>Phased installations</a:t>
          </a:r>
        </a:p>
      </dgm:t>
    </dgm:pt>
    <dgm:pt modelId="{F37ACA6E-24CC-4A23-B93D-3DFB42742194}" type="parTrans" cxnId="{7D826482-894C-4A11-BCDE-30C15A239D66}">
      <dgm:prSet/>
      <dgm:spPr/>
      <dgm:t>
        <a:bodyPr/>
        <a:lstStyle/>
        <a:p>
          <a:endParaRPr lang="en-US" sz="2000">
            <a:latin typeface="+mj-lt"/>
          </a:endParaRPr>
        </a:p>
      </dgm:t>
    </dgm:pt>
    <dgm:pt modelId="{368EE3A9-06A2-48AF-9C5B-DDCE3A7BD454}" type="sibTrans" cxnId="{7D826482-894C-4A11-BCDE-30C15A239D66}">
      <dgm:prSet/>
      <dgm:spPr/>
      <dgm:t>
        <a:bodyPr/>
        <a:lstStyle/>
        <a:p>
          <a:endParaRPr lang="en-US" sz="2000">
            <a:latin typeface="+mj-lt"/>
          </a:endParaRPr>
        </a:p>
      </dgm:t>
    </dgm:pt>
    <dgm:pt modelId="{58A0AB01-3FCF-4952-B749-A95533643FC6}">
      <dgm:prSet phldrT="[Text]" custT="1"/>
      <dgm:spPr/>
      <dgm:t>
        <a:bodyPr/>
        <a:lstStyle/>
        <a:p>
          <a:r>
            <a:rPr lang="en-US" sz="1400">
              <a:latin typeface="+mj-lt"/>
            </a:rPr>
            <a:t>Policy for purchased renewable energy</a:t>
          </a:r>
        </a:p>
      </dgm:t>
    </dgm:pt>
    <dgm:pt modelId="{B105EF2D-A592-43A7-BEA4-F3BD2590BAF3}" type="parTrans" cxnId="{DE4F37D0-7EF3-4617-9D50-AF293CE31734}">
      <dgm:prSet/>
      <dgm:spPr/>
      <dgm:t>
        <a:bodyPr/>
        <a:lstStyle/>
        <a:p>
          <a:endParaRPr lang="en-US" sz="2800">
            <a:latin typeface="+mj-lt"/>
          </a:endParaRPr>
        </a:p>
      </dgm:t>
    </dgm:pt>
    <dgm:pt modelId="{9F139685-E938-4C4B-9148-352E3A0BCA16}" type="sibTrans" cxnId="{DE4F37D0-7EF3-4617-9D50-AF293CE31734}">
      <dgm:prSet/>
      <dgm:spPr/>
      <dgm:t>
        <a:bodyPr/>
        <a:lstStyle/>
        <a:p>
          <a:endParaRPr lang="en-US" sz="2800">
            <a:latin typeface="+mj-lt"/>
          </a:endParaRPr>
        </a:p>
      </dgm:t>
    </dgm:pt>
    <dgm:pt modelId="{156A1975-ABEC-4E6C-8446-D01A3ED7057A}">
      <dgm:prSet phldrT="[Text]" custT="1"/>
      <dgm:spPr/>
      <dgm:t>
        <a:bodyPr/>
        <a:lstStyle/>
        <a:p>
          <a:r>
            <a:rPr lang="en-US" sz="1400">
              <a:latin typeface="+mj-lt"/>
            </a:rPr>
            <a:t>Operational/ purchasing policies </a:t>
          </a:r>
        </a:p>
      </dgm:t>
    </dgm:pt>
    <dgm:pt modelId="{46C97E8E-55CC-42E8-8367-9F51EA706460}" type="parTrans" cxnId="{05908BFE-4AE8-4E46-847B-FDD7FAA9DDF0}">
      <dgm:prSet/>
      <dgm:spPr/>
      <dgm:t>
        <a:bodyPr/>
        <a:lstStyle/>
        <a:p>
          <a:endParaRPr lang="en-US" sz="3600"/>
        </a:p>
      </dgm:t>
    </dgm:pt>
    <dgm:pt modelId="{688B43CC-9296-4ABF-BD46-5D101D6D2C04}" type="sibTrans" cxnId="{05908BFE-4AE8-4E46-847B-FDD7FAA9DDF0}">
      <dgm:prSet/>
      <dgm:spPr/>
      <dgm:t>
        <a:bodyPr/>
        <a:lstStyle/>
        <a:p>
          <a:endParaRPr lang="en-US" sz="3600"/>
        </a:p>
      </dgm:t>
    </dgm:pt>
    <dgm:pt modelId="{92D486B8-F2E4-4AF5-8954-0C5D699183EE}" type="pres">
      <dgm:prSet presAssocID="{573707B8-D370-42A0-A55F-1B03CC7723F4}" presName="diagram" presStyleCnt="0">
        <dgm:presLayoutVars>
          <dgm:chPref val="1"/>
          <dgm:dir/>
          <dgm:animOne val="branch"/>
          <dgm:animLvl val="lvl"/>
          <dgm:resizeHandles/>
        </dgm:presLayoutVars>
      </dgm:prSet>
      <dgm:spPr/>
    </dgm:pt>
    <dgm:pt modelId="{4FB44528-BCD9-447D-8061-16978692FC71}" type="pres">
      <dgm:prSet presAssocID="{8580941A-ACD6-43C6-AE3B-EF26001C8BD7}" presName="root" presStyleCnt="0"/>
      <dgm:spPr/>
    </dgm:pt>
    <dgm:pt modelId="{8004BB57-1F68-4DB1-AFEC-5443C1F04322}" type="pres">
      <dgm:prSet presAssocID="{8580941A-ACD6-43C6-AE3B-EF26001C8BD7}" presName="rootComposite" presStyleCnt="0"/>
      <dgm:spPr/>
    </dgm:pt>
    <dgm:pt modelId="{AC53349F-61A5-4550-8F54-ED8114D686CC}" type="pres">
      <dgm:prSet presAssocID="{8580941A-ACD6-43C6-AE3B-EF26001C8BD7}" presName="rootText" presStyleLbl="node1" presStyleIdx="0" presStyleCnt="5" custScaleY="116157"/>
      <dgm:spPr/>
    </dgm:pt>
    <dgm:pt modelId="{87F46D6A-10FA-4E25-AAF9-E45EE3B42807}" type="pres">
      <dgm:prSet presAssocID="{8580941A-ACD6-43C6-AE3B-EF26001C8BD7}" presName="rootConnector" presStyleLbl="node1" presStyleIdx="0" presStyleCnt="5"/>
      <dgm:spPr/>
    </dgm:pt>
    <dgm:pt modelId="{E69FDBFE-AD7E-4770-BEB1-C3CBE65E0DF5}" type="pres">
      <dgm:prSet presAssocID="{8580941A-ACD6-43C6-AE3B-EF26001C8BD7}" presName="childShape" presStyleCnt="0"/>
      <dgm:spPr/>
    </dgm:pt>
    <dgm:pt modelId="{E32BB123-6305-4C32-BCCE-127EC9FABF88}" type="pres">
      <dgm:prSet presAssocID="{50FCD02A-3E78-4703-9A17-F77384FE1383}" presName="Name13" presStyleLbl="parChTrans1D2" presStyleIdx="0" presStyleCnt="13"/>
      <dgm:spPr/>
    </dgm:pt>
    <dgm:pt modelId="{C6B440BF-3FF6-4526-8267-2C1F58E6415B}" type="pres">
      <dgm:prSet presAssocID="{644A2B4D-192F-477D-968A-DBB80EAECC49}" presName="childText" presStyleLbl="bgAcc1" presStyleIdx="0" presStyleCnt="13">
        <dgm:presLayoutVars>
          <dgm:bulletEnabled val="1"/>
        </dgm:presLayoutVars>
      </dgm:prSet>
      <dgm:spPr/>
    </dgm:pt>
    <dgm:pt modelId="{42F840D5-1A08-4903-9BBF-06F78919D6D3}" type="pres">
      <dgm:prSet presAssocID="{2A1C6C24-E8E3-4F65-834F-929B81F277F8}" presName="Name13" presStyleLbl="parChTrans1D2" presStyleIdx="1" presStyleCnt="13"/>
      <dgm:spPr/>
    </dgm:pt>
    <dgm:pt modelId="{7080BACF-DC03-4274-A3CD-1A5ABB4EF675}" type="pres">
      <dgm:prSet presAssocID="{EE1CBA54-3A0A-46D3-8823-03E4F3D935BA}" presName="childText" presStyleLbl="bgAcc1" presStyleIdx="1" presStyleCnt="13">
        <dgm:presLayoutVars>
          <dgm:bulletEnabled val="1"/>
        </dgm:presLayoutVars>
      </dgm:prSet>
      <dgm:spPr/>
    </dgm:pt>
    <dgm:pt modelId="{E662B95D-9EB1-4C94-9A9A-C4FA8854F269}" type="pres">
      <dgm:prSet presAssocID="{EB526F67-0FFE-4E1B-9936-17CA2BE7C693}" presName="Name13" presStyleLbl="parChTrans1D2" presStyleIdx="2" presStyleCnt="13"/>
      <dgm:spPr/>
    </dgm:pt>
    <dgm:pt modelId="{0B18695D-282A-4BFC-8FE3-F388B8EA03B8}" type="pres">
      <dgm:prSet presAssocID="{36EF79EC-D540-4E5C-872F-8E2C0B7491D0}" presName="childText" presStyleLbl="bgAcc1" presStyleIdx="2" presStyleCnt="13">
        <dgm:presLayoutVars>
          <dgm:bulletEnabled val="1"/>
        </dgm:presLayoutVars>
      </dgm:prSet>
      <dgm:spPr/>
    </dgm:pt>
    <dgm:pt modelId="{622B2A4A-8BC5-4327-BA72-2CFEB80F1B9B}" type="pres">
      <dgm:prSet presAssocID="{B8FF668A-16AE-40BC-9AEF-D95F61EE6A2E}" presName="Name13" presStyleLbl="parChTrans1D2" presStyleIdx="3" presStyleCnt="13"/>
      <dgm:spPr/>
    </dgm:pt>
    <dgm:pt modelId="{D248BB62-2563-4713-8175-47892647D93C}" type="pres">
      <dgm:prSet presAssocID="{C892898F-F15D-44A3-9365-0097290E2682}" presName="childText" presStyleLbl="bgAcc1" presStyleIdx="3" presStyleCnt="13">
        <dgm:presLayoutVars>
          <dgm:bulletEnabled val="1"/>
        </dgm:presLayoutVars>
      </dgm:prSet>
      <dgm:spPr/>
    </dgm:pt>
    <dgm:pt modelId="{B951D025-90E2-41EC-98A5-310B87BAF3BE}" type="pres">
      <dgm:prSet presAssocID="{448D07B4-2AC1-4980-AA48-C9A328074886}" presName="root" presStyleCnt="0"/>
      <dgm:spPr/>
    </dgm:pt>
    <dgm:pt modelId="{EA0045CF-5A05-41E5-BDA3-B894588C485B}" type="pres">
      <dgm:prSet presAssocID="{448D07B4-2AC1-4980-AA48-C9A328074886}" presName="rootComposite" presStyleCnt="0"/>
      <dgm:spPr/>
    </dgm:pt>
    <dgm:pt modelId="{629AB58B-994A-480D-9C9B-11435BF7D166}" type="pres">
      <dgm:prSet presAssocID="{448D07B4-2AC1-4980-AA48-C9A328074886}" presName="rootText" presStyleLbl="node1" presStyleIdx="1" presStyleCnt="5" custScaleX="128993" custScaleY="116157"/>
      <dgm:spPr/>
    </dgm:pt>
    <dgm:pt modelId="{1878C7F8-A1FD-4A2A-8C72-E9D33C8513B7}" type="pres">
      <dgm:prSet presAssocID="{448D07B4-2AC1-4980-AA48-C9A328074886}" presName="rootConnector" presStyleLbl="node1" presStyleIdx="1" presStyleCnt="5"/>
      <dgm:spPr/>
    </dgm:pt>
    <dgm:pt modelId="{780234F3-472B-4A16-963F-4A6ACF2E260A}" type="pres">
      <dgm:prSet presAssocID="{448D07B4-2AC1-4980-AA48-C9A328074886}" presName="childShape" presStyleCnt="0"/>
      <dgm:spPr/>
    </dgm:pt>
    <dgm:pt modelId="{17DE2802-5966-4E81-9D54-961F4A99C72A}" type="pres">
      <dgm:prSet presAssocID="{6B1BCD19-868E-4414-A03D-2DDAE66624F7}" presName="Name13" presStyleLbl="parChTrans1D2" presStyleIdx="4" presStyleCnt="13"/>
      <dgm:spPr/>
    </dgm:pt>
    <dgm:pt modelId="{963E67C8-2A4F-4F96-8429-941E44FF651C}" type="pres">
      <dgm:prSet presAssocID="{52FE3AA0-05C5-451C-AC84-AF5AE900C4EE}" presName="childText" presStyleLbl="bgAcc1" presStyleIdx="4" presStyleCnt="13">
        <dgm:presLayoutVars>
          <dgm:bulletEnabled val="1"/>
        </dgm:presLayoutVars>
      </dgm:prSet>
      <dgm:spPr/>
    </dgm:pt>
    <dgm:pt modelId="{D107C518-5D6D-43AE-B2DB-1DBF526CF70F}" type="pres">
      <dgm:prSet presAssocID="{2CE7676D-A8F0-4BBF-837F-93730EA95AC2}" presName="root" presStyleCnt="0"/>
      <dgm:spPr/>
    </dgm:pt>
    <dgm:pt modelId="{81B8AA80-DB3F-48A8-BB50-49A74622C4F1}" type="pres">
      <dgm:prSet presAssocID="{2CE7676D-A8F0-4BBF-837F-93730EA95AC2}" presName="rootComposite" presStyleCnt="0"/>
      <dgm:spPr/>
    </dgm:pt>
    <dgm:pt modelId="{D784B08E-36A9-42B7-A3CA-03DD9BA3C6A9}" type="pres">
      <dgm:prSet presAssocID="{2CE7676D-A8F0-4BBF-837F-93730EA95AC2}" presName="rootText" presStyleLbl="node1" presStyleIdx="2" presStyleCnt="5" custScaleY="116157"/>
      <dgm:spPr/>
    </dgm:pt>
    <dgm:pt modelId="{7CB37383-3550-4A99-A2BE-2E1A8A55BE20}" type="pres">
      <dgm:prSet presAssocID="{2CE7676D-A8F0-4BBF-837F-93730EA95AC2}" presName="rootConnector" presStyleLbl="node1" presStyleIdx="2" presStyleCnt="5"/>
      <dgm:spPr/>
    </dgm:pt>
    <dgm:pt modelId="{1FAB1D02-64E1-418E-A6DD-4DC7F157A988}" type="pres">
      <dgm:prSet presAssocID="{2CE7676D-A8F0-4BBF-837F-93730EA95AC2}" presName="childShape" presStyleCnt="0"/>
      <dgm:spPr/>
    </dgm:pt>
    <dgm:pt modelId="{DB89ACCE-EC22-4C99-B73F-74331AB9D7F4}" type="pres">
      <dgm:prSet presAssocID="{B8099CF6-9AEE-4526-8242-8F585522886D}" presName="Name13" presStyleLbl="parChTrans1D2" presStyleIdx="5" presStyleCnt="13"/>
      <dgm:spPr/>
    </dgm:pt>
    <dgm:pt modelId="{4E9CF79B-F1BC-4CA9-8250-7865AA2119B3}" type="pres">
      <dgm:prSet presAssocID="{2AECFC71-D0BF-4DA3-9424-137334EB3894}" presName="childText" presStyleLbl="bgAcc1" presStyleIdx="5" presStyleCnt="13">
        <dgm:presLayoutVars>
          <dgm:bulletEnabled val="1"/>
        </dgm:presLayoutVars>
      </dgm:prSet>
      <dgm:spPr/>
    </dgm:pt>
    <dgm:pt modelId="{84BA364D-84E5-4E2F-BC98-38698DDDABE7}" type="pres">
      <dgm:prSet presAssocID="{3C057AA3-DAAF-41C9-80F7-F0E3E1E2A70C}" presName="Name13" presStyleLbl="parChTrans1D2" presStyleIdx="6" presStyleCnt="13"/>
      <dgm:spPr/>
    </dgm:pt>
    <dgm:pt modelId="{4768A95D-1DB7-41AD-9F10-85AC7DD65F6A}" type="pres">
      <dgm:prSet presAssocID="{CE113BC8-F9BA-4F8F-B899-0A7C7246F475}" presName="childText" presStyleLbl="bgAcc1" presStyleIdx="6" presStyleCnt="13">
        <dgm:presLayoutVars>
          <dgm:bulletEnabled val="1"/>
        </dgm:presLayoutVars>
      </dgm:prSet>
      <dgm:spPr/>
    </dgm:pt>
    <dgm:pt modelId="{6C7CC309-6085-4E56-8EC5-CC0C055CB2EB}" type="pres">
      <dgm:prSet presAssocID="{8F3776B5-03C4-442B-853B-316E66BAFE2C}" presName="root" presStyleCnt="0"/>
      <dgm:spPr/>
    </dgm:pt>
    <dgm:pt modelId="{888AAF03-AA70-4E37-9AB8-15E362F0B819}" type="pres">
      <dgm:prSet presAssocID="{8F3776B5-03C4-442B-853B-316E66BAFE2C}" presName="rootComposite" presStyleCnt="0"/>
      <dgm:spPr/>
    </dgm:pt>
    <dgm:pt modelId="{6995C344-742A-46EA-AC12-58928604BC44}" type="pres">
      <dgm:prSet presAssocID="{8F3776B5-03C4-442B-853B-316E66BAFE2C}" presName="rootText" presStyleLbl="node1" presStyleIdx="3" presStyleCnt="5" custScaleY="116157"/>
      <dgm:spPr/>
    </dgm:pt>
    <dgm:pt modelId="{9EEC07FB-E3E1-4B3E-8C97-18CD308D8D1D}" type="pres">
      <dgm:prSet presAssocID="{8F3776B5-03C4-442B-853B-316E66BAFE2C}" presName="rootConnector" presStyleLbl="node1" presStyleIdx="3" presStyleCnt="5"/>
      <dgm:spPr/>
    </dgm:pt>
    <dgm:pt modelId="{F2803E19-EC9B-4DFA-80C4-D92862D9369E}" type="pres">
      <dgm:prSet presAssocID="{8F3776B5-03C4-442B-853B-316E66BAFE2C}" presName="childShape" presStyleCnt="0"/>
      <dgm:spPr/>
    </dgm:pt>
    <dgm:pt modelId="{96AC922C-3E27-49D3-A9B7-3A89907AFC2E}" type="pres">
      <dgm:prSet presAssocID="{F37ACA6E-24CC-4A23-B93D-3DFB42742194}" presName="Name13" presStyleLbl="parChTrans1D2" presStyleIdx="7" presStyleCnt="13"/>
      <dgm:spPr/>
    </dgm:pt>
    <dgm:pt modelId="{5D6FA063-43F5-4964-B151-D20F2F0C64B7}" type="pres">
      <dgm:prSet presAssocID="{64BA71E9-F60E-4B67-BB2E-ECE91850D8C9}" presName="childText" presStyleLbl="bgAcc1" presStyleIdx="7" presStyleCnt="13">
        <dgm:presLayoutVars>
          <dgm:bulletEnabled val="1"/>
        </dgm:presLayoutVars>
      </dgm:prSet>
      <dgm:spPr/>
    </dgm:pt>
    <dgm:pt modelId="{DEAA61F3-CF9B-4807-BB01-5E839B59B520}" type="pres">
      <dgm:prSet presAssocID="{B105EF2D-A592-43A7-BEA4-F3BD2590BAF3}" presName="Name13" presStyleLbl="parChTrans1D2" presStyleIdx="8" presStyleCnt="13"/>
      <dgm:spPr/>
    </dgm:pt>
    <dgm:pt modelId="{9F61E7C8-794B-420F-ADD5-DF7201AE2BB9}" type="pres">
      <dgm:prSet presAssocID="{58A0AB01-3FCF-4952-B749-A95533643FC6}" presName="childText" presStyleLbl="bgAcc1" presStyleIdx="8" presStyleCnt="13">
        <dgm:presLayoutVars>
          <dgm:bulletEnabled val="1"/>
        </dgm:presLayoutVars>
      </dgm:prSet>
      <dgm:spPr/>
    </dgm:pt>
    <dgm:pt modelId="{6D634A3B-B560-4EB6-8044-83D1893E1DF1}" type="pres">
      <dgm:prSet presAssocID="{F639E01A-AF92-40B5-9FC6-700DFB46021B}" presName="root" presStyleCnt="0"/>
      <dgm:spPr/>
    </dgm:pt>
    <dgm:pt modelId="{5E4F49E4-F04E-423F-A2DE-519327157830}" type="pres">
      <dgm:prSet presAssocID="{F639E01A-AF92-40B5-9FC6-700DFB46021B}" presName="rootComposite" presStyleCnt="0"/>
      <dgm:spPr/>
    </dgm:pt>
    <dgm:pt modelId="{7F29717E-0923-498C-BB87-0E8964C01866}" type="pres">
      <dgm:prSet presAssocID="{F639E01A-AF92-40B5-9FC6-700DFB46021B}" presName="rootText" presStyleLbl="node1" presStyleIdx="4" presStyleCnt="5" custScaleY="116157"/>
      <dgm:spPr/>
    </dgm:pt>
    <dgm:pt modelId="{F5FB4FE5-2AB6-485A-8C79-5D2DFF3C9F2D}" type="pres">
      <dgm:prSet presAssocID="{F639E01A-AF92-40B5-9FC6-700DFB46021B}" presName="rootConnector" presStyleLbl="node1" presStyleIdx="4" presStyleCnt="5"/>
      <dgm:spPr/>
    </dgm:pt>
    <dgm:pt modelId="{F36AA71C-DFD5-4AFA-8909-8662106D0ABA}" type="pres">
      <dgm:prSet presAssocID="{F639E01A-AF92-40B5-9FC6-700DFB46021B}" presName="childShape" presStyleCnt="0"/>
      <dgm:spPr/>
    </dgm:pt>
    <dgm:pt modelId="{2DF8D6A3-80F0-4562-8295-056A6918B11E}" type="pres">
      <dgm:prSet presAssocID="{C8118FA2-6E92-4817-843C-C4B703FB2630}" presName="Name13" presStyleLbl="parChTrans1D2" presStyleIdx="9" presStyleCnt="13"/>
      <dgm:spPr/>
    </dgm:pt>
    <dgm:pt modelId="{4059B98E-4DE2-4F30-8D48-0B628EBD82A9}" type="pres">
      <dgm:prSet presAssocID="{04EB481E-3443-4A68-98DF-957B593E5CAF}" presName="childText" presStyleLbl="bgAcc1" presStyleIdx="9" presStyleCnt="13">
        <dgm:presLayoutVars>
          <dgm:bulletEnabled val="1"/>
        </dgm:presLayoutVars>
      </dgm:prSet>
      <dgm:spPr/>
    </dgm:pt>
    <dgm:pt modelId="{7A2890A5-EE71-418D-972E-0E8DBAFC04E9}" type="pres">
      <dgm:prSet presAssocID="{F0F83D70-9253-4343-85B2-077B0B41113E}" presName="Name13" presStyleLbl="parChTrans1D2" presStyleIdx="10" presStyleCnt="13"/>
      <dgm:spPr/>
    </dgm:pt>
    <dgm:pt modelId="{03149A3C-136F-4D46-BD0C-E779CF6B9585}" type="pres">
      <dgm:prSet presAssocID="{29809741-9065-4306-80D0-61A99F772950}" presName="childText" presStyleLbl="bgAcc1" presStyleIdx="10" presStyleCnt="13">
        <dgm:presLayoutVars>
          <dgm:bulletEnabled val="1"/>
        </dgm:presLayoutVars>
      </dgm:prSet>
      <dgm:spPr/>
    </dgm:pt>
    <dgm:pt modelId="{9D6CB298-5945-4259-8AAA-88DE9FCDFEEA}" type="pres">
      <dgm:prSet presAssocID="{46C97E8E-55CC-42E8-8367-9F51EA706460}" presName="Name13" presStyleLbl="parChTrans1D2" presStyleIdx="11" presStyleCnt="13"/>
      <dgm:spPr/>
    </dgm:pt>
    <dgm:pt modelId="{5DC54963-CC37-42D4-BAED-1A19D1FD243A}" type="pres">
      <dgm:prSet presAssocID="{156A1975-ABEC-4E6C-8446-D01A3ED7057A}" presName="childText" presStyleLbl="bgAcc1" presStyleIdx="11" presStyleCnt="13">
        <dgm:presLayoutVars>
          <dgm:bulletEnabled val="1"/>
        </dgm:presLayoutVars>
      </dgm:prSet>
      <dgm:spPr/>
    </dgm:pt>
    <dgm:pt modelId="{804E4AAC-1389-4E37-902D-6B79DD69C873}" type="pres">
      <dgm:prSet presAssocID="{727D8705-2728-4B7F-BC4A-36044D7429FD}" presName="Name13" presStyleLbl="parChTrans1D2" presStyleIdx="12" presStyleCnt="13"/>
      <dgm:spPr/>
    </dgm:pt>
    <dgm:pt modelId="{99314AB8-B23E-4F5D-BB66-663BFA91C894}" type="pres">
      <dgm:prSet presAssocID="{A836A172-162B-4052-BE22-C79677287303}" presName="childText" presStyleLbl="bgAcc1" presStyleIdx="12" presStyleCnt="13">
        <dgm:presLayoutVars>
          <dgm:bulletEnabled val="1"/>
        </dgm:presLayoutVars>
      </dgm:prSet>
      <dgm:spPr/>
    </dgm:pt>
  </dgm:ptLst>
  <dgm:cxnLst>
    <dgm:cxn modelId="{55181D02-DD67-4A67-8049-64EBC2FF969B}" srcId="{573707B8-D370-42A0-A55F-1B03CC7723F4}" destId="{8F3776B5-03C4-442B-853B-316E66BAFE2C}" srcOrd="3" destOrd="0" parTransId="{490737F5-BBB1-4D5A-A365-9DC97EA9F9C0}" sibTransId="{C060BC6B-A505-4CE1-802A-D3A02352E3B3}"/>
    <dgm:cxn modelId="{03AAC30A-2AF8-4E6B-A154-E7E31E8C6650}" type="presOf" srcId="{448D07B4-2AC1-4980-AA48-C9A328074886}" destId="{1878C7F8-A1FD-4A2A-8C72-E9D33C8513B7}" srcOrd="1" destOrd="0" presId="urn:microsoft.com/office/officeart/2005/8/layout/hierarchy3"/>
    <dgm:cxn modelId="{ABD44B0F-9F00-44C9-94B3-FE40D2A2D737}" type="presOf" srcId="{F37ACA6E-24CC-4A23-B93D-3DFB42742194}" destId="{96AC922C-3E27-49D3-A9B7-3A89907AFC2E}" srcOrd="0" destOrd="0" presId="urn:microsoft.com/office/officeart/2005/8/layout/hierarchy3"/>
    <dgm:cxn modelId="{EA3CBD0F-119F-4BE2-8214-2B189D572C5C}" srcId="{8580941A-ACD6-43C6-AE3B-EF26001C8BD7}" destId="{C892898F-F15D-44A3-9365-0097290E2682}" srcOrd="3" destOrd="0" parTransId="{B8FF668A-16AE-40BC-9AEF-D95F61EE6A2E}" sibTransId="{B8F23395-0E75-416C-97F5-4E15F1D4A27F}"/>
    <dgm:cxn modelId="{E2BEA911-9D25-43C9-A0C4-C1654BEF5168}" srcId="{8580941A-ACD6-43C6-AE3B-EF26001C8BD7}" destId="{644A2B4D-192F-477D-968A-DBB80EAECC49}" srcOrd="0" destOrd="0" parTransId="{50FCD02A-3E78-4703-9A17-F77384FE1383}" sibTransId="{F287D838-BDD9-46B1-9C80-9F7BBF19338C}"/>
    <dgm:cxn modelId="{C63A0D1F-6794-4B39-938F-46A88399599C}" type="presOf" srcId="{8F3776B5-03C4-442B-853B-316E66BAFE2C}" destId="{6995C344-742A-46EA-AC12-58928604BC44}" srcOrd="0" destOrd="0" presId="urn:microsoft.com/office/officeart/2005/8/layout/hierarchy3"/>
    <dgm:cxn modelId="{E694101F-A923-4402-930F-3C772E9D7526}" type="presOf" srcId="{04EB481E-3443-4A68-98DF-957B593E5CAF}" destId="{4059B98E-4DE2-4F30-8D48-0B628EBD82A9}" srcOrd="0" destOrd="0" presId="urn:microsoft.com/office/officeart/2005/8/layout/hierarchy3"/>
    <dgm:cxn modelId="{01E37422-935A-45CA-B76F-CD564E8E764E}" srcId="{8580941A-ACD6-43C6-AE3B-EF26001C8BD7}" destId="{36EF79EC-D540-4E5C-872F-8E2C0B7491D0}" srcOrd="2" destOrd="0" parTransId="{EB526F67-0FFE-4E1B-9936-17CA2BE7C693}" sibTransId="{B715476F-997F-41F2-B727-662C6AD6F19B}"/>
    <dgm:cxn modelId="{5DC00323-7A12-4EFA-B39B-2BC5AB37EDAB}" type="presOf" srcId="{F0F83D70-9253-4343-85B2-077B0B41113E}" destId="{7A2890A5-EE71-418D-972E-0E8DBAFC04E9}" srcOrd="0" destOrd="0" presId="urn:microsoft.com/office/officeart/2005/8/layout/hierarchy3"/>
    <dgm:cxn modelId="{8D78B22E-22C4-4A52-AEDC-411CD6980EC8}" type="presOf" srcId="{727D8705-2728-4B7F-BC4A-36044D7429FD}" destId="{804E4AAC-1389-4E37-902D-6B79DD69C873}" srcOrd="0" destOrd="0" presId="urn:microsoft.com/office/officeart/2005/8/layout/hierarchy3"/>
    <dgm:cxn modelId="{285E6830-17C8-4987-ACBA-03A6E516EFED}" type="presOf" srcId="{448D07B4-2AC1-4980-AA48-C9A328074886}" destId="{629AB58B-994A-480D-9C9B-11435BF7D166}" srcOrd="0" destOrd="0" presId="urn:microsoft.com/office/officeart/2005/8/layout/hierarchy3"/>
    <dgm:cxn modelId="{B115B632-53C2-453C-B4E1-97D43D5DAFB1}" type="presOf" srcId="{F639E01A-AF92-40B5-9FC6-700DFB46021B}" destId="{F5FB4FE5-2AB6-485A-8C79-5D2DFF3C9F2D}" srcOrd="1" destOrd="0" presId="urn:microsoft.com/office/officeart/2005/8/layout/hierarchy3"/>
    <dgm:cxn modelId="{7DC1A435-2302-46AB-B09C-BB08D136FE75}" type="presOf" srcId="{8F3776B5-03C4-442B-853B-316E66BAFE2C}" destId="{9EEC07FB-E3E1-4B3E-8C97-18CD308D8D1D}" srcOrd="1" destOrd="0" presId="urn:microsoft.com/office/officeart/2005/8/layout/hierarchy3"/>
    <dgm:cxn modelId="{6EC4223F-496F-4148-9F28-358DD843DC8F}" srcId="{F639E01A-AF92-40B5-9FC6-700DFB46021B}" destId="{29809741-9065-4306-80D0-61A99F772950}" srcOrd="1" destOrd="0" parTransId="{F0F83D70-9253-4343-85B2-077B0B41113E}" sibTransId="{5777EDBC-99D3-4160-A84B-9421CBDF1E0F}"/>
    <dgm:cxn modelId="{182A7B5E-F8A8-4EB3-BD3E-92F9316D595E}" type="presOf" srcId="{36EF79EC-D540-4E5C-872F-8E2C0B7491D0}" destId="{0B18695D-282A-4BFC-8FE3-F388B8EA03B8}" srcOrd="0" destOrd="0" presId="urn:microsoft.com/office/officeart/2005/8/layout/hierarchy3"/>
    <dgm:cxn modelId="{743E7542-1281-433B-B285-0C6769F04A09}" type="presOf" srcId="{CE113BC8-F9BA-4F8F-B899-0A7C7246F475}" destId="{4768A95D-1DB7-41AD-9F10-85AC7DD65F6A}" srcOrd="0" destOrd="0" presId="urn:microsoft.com/office/officeart/2005/8/layout/hierarchy3"/>
    <dgm:cxn modelId="{D5B0CF42-37C4-4433-942C-1DE62EAF0B07}" type="presOf" srcId="{644A2B4D-192F-477D-968A-DBB80EAECC49}" destId="{C6B440BF-3FF6-4526-8267-2C1F58E6415B}" srcOrd="0" destOrd="0" presId="urn:microsoft.com/office/officeart/2005/8/layout/hierarchy3"/>
    <dgm:cxn modelId="{A6E77365-3A90-4CA9-AED2-6D0E9726355F}" type="presOf" srcId="{6B1BCD19-868E-4414-A03D-2DDAE66624F7}" destId="{17DE2802-5966-4E81-9D54-961F4A99C72A}" srcOrd="0" destOrd="0" presId="urn:microsoft.com/office/officeart/2005/8/layout/hierarchy3"/>
    <dgm:cxn modelId="{30F35F4A-5877-4238-A6B2-9E9CF83F1ED3}" type="presOf" srcId="{8580941A-ACD6-43C6-AE3B-EF26001C8BD7}" destId="{87F46D6A-10FA-4E25-AAF9-E45EE3B42807}" srcOrd="1" destOrd="0" presId="urn:microsoft.com/office/officeart/2005/8/layout/hierarchy3"/>
    <dgm:cxn modelId="{23352174-C993-4A61-8E12-5F1CDF34F099}" type="presOf" srcId="{64BA71E9-F60E-4B67-BB2E-ECE91850D8C9}" destId="{5D6FA063-43F5-4964-B151-D20F2F0C64B7}" srcOrd="0" destOrd="0" presId="urn:microsoft.com/office/officeart/2005/8/layout/hierarchy3"/>
    <dgm:cxn modelId="{F5212F55-B138-4791-BF97-D4173566B75D}" type="presOf" srcId="{B105EF2D-A592-43A7-BEA4-F3BD2590BAF3}" destId="{DEAA61F3-CF9B-4807-BB01-5E839B59B520}" srcOrd="0" destOrd="0" presId="urn:microsoft.com/office/officeart/2005/8/layout/hierarchy3"/>
    <dgm:cxn modelId="{E9124156-54C5-4D94-A80A-E6798E92B7C5}" type="presOf" srcId="{156A1975-ABEC-4E6C-8446-D01A3ED7057A}" destId="{5DC54963-CC37-42D4-BAED-1A19D1FD243A}" srcOrd="0" destOrd="0" presId="urn:microsoft.com/office/officeart/2005/8/layout/hierarchy3"/>
    <dgm:cxn modelId="{BDD21159-9E89-4A75-843A-2C79937375AF}" type="presOf" srcId="{2CE7676D-A8F0-4BBF-837F-93730EA95AC2}" destId="{7CB37383-3550-4A99-A2BE-2E1A8A55BE20}" srcOrd="1" destOrd="0" presId="urn:microsoft.com/office/officeart/2005/8/layout/hierarchy3"/>
    <dgm:cxn modelId="{C0EEBC7E-A886-4D1A-B80F-40A631F49EC6}" type="presOf" srcId="{B8099CF6-9AEE-4526-8242-8F585522886D}" destId="{DB89ACCE-EC22-4C99-B73F-74331AB9D7F4}" srcOrd="0" destOrd="0" presId="urn:microsoft.com/office/officeart/2005/8/layout/hierarchy3"/>
    <dgm:cxn modelId="{575FD07E-0161-4799-ACC8-2B614ECFA75B}" type="presOf" srcId="{B8FF668A-16AE-40BC-9AEF-D95F61EE6A2E}" destId="{622B2A4A-8BC5-4327-BA72-2CFEB80F1B9B}" srcOrd="0" destOrd="0" presId="urn:microsoft.com/office/officeart/2005/8/layout/hierarchy3"/>
    <dgm:cxn modelId="{7D826482-894C-4A11-BCDE-30C15A239D66}" srcId="{8F3776B5-03C4-442B-853B-316E66BAFE2C}" destId="{64BA71E9-F60E-4B67-BB2E-ECE91850D8C9}" srcOrd="0" destOrd="0" parTransId="{F37ACA6E-24CC-4A23-B93D-3DFB42742194}" sibTransId="{368EE3A9-06A2-48AF-9C5B-DDCE3A7BD454}"/>
    <dgm:cxn modelId="{FEF8C988-BE70-4E2F-A7BB-F275708D6747}" type="presOf" srcId="{50FCD02A-3E78-4703-9A17-F77384FE1383}" destId="{E32BB123-6305-4C32-BCCE-127EC9FABF88}" srcOrd="0" destOrd="0" presId="urn:microsoft.com/office/officeart/2005/8/layout/hierarchy3"/>
    <dgm:cxn modelId="{1E96D48A-CC08-49F3-BCB5-EF22E3C04921}" type="presOf" srcId="{EB526F67-0FFE-4E1B-9936-17CA2BE7C693}" destId="{E662B95D-9EB1-4C94-9A9A-C4FA8854F269}" srcOrd="0" destOrd="0" presId="urn:microsoft.com/office/officeart/2005/8/layout/hierarchy3"/>
    <dgm:cxn modelId="{95118C9C-DC3C-4156-9C5A-AEF915FF5007}" type="presOf" srcId="{52FE3AA0-05C5-451C-AC84-AF5AE900C4EE}" destId="{963E67C8-2A4F-4F96-8429-941E44FF651C}" srcOrd="0" destOrd="0" presId="urn:microsoft.com/office/officeart/2005/8/layout/hierarchy3"/>
    <dgm:cxn modelId="{FB1ED9A6-7D75-4957-896B-CB17D3A0940E}" type="presOf" srcId="{C8118FA2-6E92-4817-843C-C4B703FB2630}" destId="{2DF8D6A3-80F0-4562-8295-056A6918B11E}" srcOrd="0" destOrd="0" presId="urn:microsoft.com/office/officeart/2005/8/layout/hierarchy3"/>
    <dgm:cxn modelId="{397DA5AB-3177-4CAF-B675-4DAE9F34E262}" type="presOf" srcId="{29809741-9065-4306-80D0-61A99F772950}" destId="{03149A3C-136F-4D46-BD0C-E779CF6B9585}" srcOrd="0" destOrd="0" presId="urn:microsoft.com/office/officeart/2005/8/layout/hierarchy3"/>
    <dgm:cxn modelId="{FDB93EAC-9274-4269-97FC-699507613F15}" type="presOf" srcId="{46C97E8E-55CC-42E8-8367-9F51EA706460}" destId="{9D6CB298-5945-4259-8AAA-88DE9FCDFEEA}" srcOrd="0" destOrd="0" presId="urn:microsoft.com/office/officeart/2005/8/layout/hierarchy3"/>
    <dgm:cxn modelId="{9C1584AF-4D4E-4B01-B225-D8E935F27112}" type="presOf" srcId="{F639E01A-AF92-40B5-9FC6-700DFB46021B}" destId="{7F29717E-0923-498C-BB87-0E8964C01866}" srcOrd="0" destOrd="0" presId="urn:microsoft.com/office/officeart/2005/8/layout/hierarchy3"/>
    <dgm:cxn modelId="{FDAF62B2-1DC1-4989-83DF-763A4F51210B}" srcId="{2CE7676D-A8F0-4BBF-837F-93730EA95AC2}" destId="{CE113BC8-F9BA-4F8F-B899-0A7C7246F475}" srcOrd="1" destOrd="0" parTransId="{3C057AA3-DAAF-41C9-80F7-F0E3E1E2A70C}" sibTransId="{6E479687-D068-46E5-A733-7B97C359F35B}"/>
    <dgm:cxn modelId="{4E3273B2-4347-4A36-9E60-3987A6665CFD}" srcId="{573707B8-D370-42A0-A55F-1B03CC7723F4}" destId="{8580941A-ACD6-43C6-AE3B-EF26001C8BD7}" srcOrd="0" destOrd="0" parTransId="{0AB4EAC2-BD06-4029-AAA6-A169444CFD04}" sibTransId="{C71231D4-7992-4F37-9616-4BC74ED72728}"/>
    <dgm:cxn modelId="{6B8903BD-AEBF-47FA-912D-30A97589A3B9}" srcId="{573707B8-D370-42A0-A55F-1B03CC7723F4}" destId="{F639E01A-AF92-40B5-9FC6-700DFB46021B}" srcOrd="4" destOrd="0" parTransId="{1CED712F-44DC-495D-A3B0-D30DE9C80878}" sibTransId="{05EA5103-4B92-4C00-AFD6-041120FAC41E}"/>
    <dgm:cxn modelId="{E0F19CBD-0782-45CF-A4D3-D8B139387A0D}" type="presOf" srcId="{2AECFC71-D0BF-4DA3-9424-137334EB3894}" destId="{4E9CF79B-F1BC-4CA9-8250-7865AA2119B3}" srcOrd="0" destOrd="0" presId="urn:microsoft.com/office/officeart/2005/8/layout/hierarchy3"/>
    <dgm:cxn modelId="{1FEC80BF-2DE5-4319-85B5-7DDDD2EA9E34}" type="presOf" srcId="{C892898F-F15D-44A3-9365-0097290E2682}" destId="{D248BB62-2563-4713-8175-47892647D93C}" srcOrd="0" destOrd="0" presId="urn:microsoft.com/office/officeart/2005/8/layout/hierarchy3"/>
    <dgm:cxn modelId="{36C00CC1-E17F-4C75-95CD-73488E73B1FD}" srcId="{8580941A-ACD6-43C6-AE3B-EF26001C8BD7}" destId="{EE1CBA54-3A0A-46D3-8823-03E4F3D935BA}" srcOrd="1" destOrd="0" parTransId="{2A1C6C24-E8E3-4F65-834F-929B81F277F8}" sibTransId="{6E564D8B-258C-4937-8594-1D0974EAF55F}"/>
    <dgm:cxn modelId="{9EC5E9C4-28AC-4AF0-A344-E59E5752555E}" type="presOf" srcId="{2A1C6C24-E8E3-4F65-834F-929B81F277F8}" destId="{42F840D5-1A08-4903-9BBF-06F78919D6D3}" srcOrd="0" destOrd="0" presId="urn:microsoft.com/office/officeart/2005/8/layout/hierarchy3"/>
    <dgm:cxn modelId="{04CAFFC8-1380-4E01-9B24-48E1CE6D929E}" type="presOf" srcId="{2CE7676D-A8F0-4BBF-837F-93730EA95AC2}" destId="{D784B08E-36A9-42B7-A3CA-03DD9BA3C6A9}" srcOrd="0" destOrd="0" presId="urn:microsoft.com/office/officeart/2005/8/layout/hierarchy3"/>
    <dgm:cxn modelId="{A44926CB-2660-4731-BA74-16AD4025159C}" srcId="{F639E01A-AF92-40B5-9FC6-700DFB46021B}" destId="{A836A172-162B-4052-BE22-C79677287303}" srcOrd="3" destOrd="0" parTransId="{727D8705-2728-4B7F-BC4A-36044D7429FD}" sibTransId="{B5D04823-72A9-40E4-8538-EED742AEAEA5}"/>
    <dgm:cxn modelId="{E8DBEFCE-3E60-481E-88B8-081586E13985}" srcId="{448D07B4-2AC1-4980-AA48-C9A328074886}" destId="{52FE3AA0-05C5-451C-AC84-AF5AE900C4EE}" srcOrd="0" destOrd="0" parTransId="{6B1BCD19-868E-4414-A03D-2DDAE66624F7}" sibTransId="{00D2A6B4-2976-42E7-B7B8-1BAF5C1D7DEC}"/>
    <dgm:cxn modelId="{DE4F37D0-7EF3-4617-9D50-AF293CE31734}" srcId="{8F3776B5-03C4-442B-853B-316E66BAFE2C}" destId="{58A0AB01-3FCF-4952-B749-A95533643FC6}" srcOrd="1" destOrd="0" parTransId="{B105EF2D-A592-43A7-BEA4-F3BD2590BAF3}" sibTransId="{9F139685-E938-4C4B-9148-352E3A0BCA16}"/>
    <dgm:cxn modelId="{403136D4-6C1F-4BAC-8182-C35D3612F59C}" srcId="{573707B8-D370-42A0-A55F-1B03CC7723F4}" destId="{448D07B4-2AC1-4980-AA48-C9A328074886}" srcOrd="1" destOrd="0" parTransId="{7CF9C526-F147-4D77-9084-C743399A4446}" sibTransId="{F43E2EA6-5EE5-43FD-9C91-12E2FE5CCF84}"/>
    <dgm:cxn modelId="{0C41A7D5-BBAB-49C5-BDBC-26BA0AAF3D43}" type="presOf" srcId="{EE1CBA54-3A0A-46D3-8823-03E4F3D935BA}" destId="{7080BACF-DC03-4274-A3CD-1A5ABB4EF675}" srcOrd="0" destOrd="0" presId="urn:microsoft.com/office/officeart/2005/8/layout/hierarchy3"/>
    <dgm:cxn modelId="{4E2D26DD-D265-4F2E-9857-E5EF7E3D17E4}" type="presOf" srcId="{3C057AA3-DAAF-41C9-80F7-F0E3E1E2A70C}" destId="{84BA364D-84E5-4E2F-BC98-38698DDDABE7}" srcOrd="0" destOrd="0" presId="urn:microsoft.com/office/officeart/2005/8/layout/hierarchy3"/>
    <dgm:cxn modelId="{DA051BDF-FBCD-4079-A02B-A0D968F32371}" srcId="{573707B8-D370-42A0-A55F-1B03CC7723F4}" destId="{2CE7676D-A8F0-4BBF-837F-93730EA95AC2}" srcOrd="2" destOrd="0" parTransId="{E04D4EE9-C6E3-41F2-9817-D43A0B57E7EA}" sibTransId="{4D63E9BA-7B54-42A3-9BC5-565B575D3DBA}"/>
    <dgm:cxn modelId="{FE3C1DE3-1979-41F4-90CF-441CA8B22FD9}" type="presOf" srcId="{58A0AB01-3FCF-4952-B749-A95533643FC6}" destId="{9F61E7C8-794B-420F-ADD5-DF7201AE2BB9}" srcOrd="0" destOrd="0" presId="urn:microsoft.com/office/officeart/2005/8/layout/hierarchy3"/>
    <dgm:cxn modelId="{A908FDEC-66FB-487F-B005-47741E4316A7}" type="presOf" srcId="{A836A172-162B-4052-BE22-C79677287303}" destId="{99314AB8-B23E-4F5D-BB66-663BFA91C894}" srcOrd="0" destOrd="0" presId="urn:microsoft.com/office/officeart/2005/8/layout/hierarchy3"/>
    <dgm:cxn modelId="{91D567ED-DE9E-49ED-ADDF-0988CC5A870C}" srcId="{2CE7676D-A8F0-4BBF-837F-93730EA95AC2}" destId="{2AECFC71-D0BF-4DA3-9424-137334EB3894}" srcOrd="0" destOrd="0" parTransId="{B8099CF6-9AEE-4526-8242-8F585522886D}" sibTransId="{B0EA9DC4-5C5C-4BD2-823D-F5296F5985BD}"/>
    <dgm:cxn modelId="{4AECB1F7-DA90-42D6-8023-3DF809A2288E}" type="presOf" srcId="{573707B8-D370-42A0-A55F-1B03CC7723F4}" destId="{92D486B8-F2E4-4AF5-8954-0C5D699183EE}" srcOrd="0" destOrd="0" presId="urn:microsoft.com/office/officeart/2005/8/layout/hierarchy3"/>
    <dgm:cxn modelId="{56AD6DFC-8F4E-4F11-9DB7-BAC2D88303CA}" type="presOf" srcId="{8580941A-ACD6-43C6-AE3B-EF26001C8BD7}" destId="{AC53349F-61A5-4550-8F54-ED8114D686CC}" srcOrd="0" destOrd="0" presId="urn:microsoft.com/office/officeart/2005/8/layout/hierarchy3"/>
    <dgm:cxn modelId="{6AF120FE-D5B5-4AE1-B9FA-0E78B825798A}" srcId="{F639E01A-AF92-40B5-9FC6-700DFB46021B}" destId="{04EB481E-3443-4A68-98DF-957B593E5CAF}" srcOrd="0" destOrd="0" parTransId="{C8118FA2-6E92-4817-843C-C4B703FB2630}" sibTransId="{A5B5B67E-6FC6-43E4-9586-5EB5A19CBA80}"/>
    <dgm:cxn modelId="{05908BFE-4AE8-4E46-847B-FDD7FAA9DDF0}" srcId="{F639E01A-AF92-40B5-9FC6-700DFB46021B}" destId="{156A1975-ABEC-4E6C-8446-D01A3ED7057A}" srcOrd="2" destOrd="0" parTransId="{46C97E8E-55CC-42E8-8367-9F51EA706460}" sibTransId="{688B43CC-9296-4ABF-BD46-5D101D6D2C04}"/>
    <dgm:cxn modelId="{0466194E-43E5-422A-B0D8-60219293251C}" type="presParOf" srcId="{92D486B8-F2E4-4AF5-8954-0C5D699183EE}" destId="{4FB44528-BCD9-447D-8061-16978692FC71}" srcOrd="0" destOrd="0" presId="urn:microsoft.com/office/officeart/2005/8/layout/hierarchy3"/>
    <dgm:cxn modelId="{06BA9BE2-09AF-47B4-929C-D3ABC2DF0CB6}" type="presParOf" srcId="{4FB44528-BCD9-447D-8061-16978692FC71}" destId="{8004BB57-1F68-4DB1-AFEC-5443C1F04322}" srcOrd="0" destOrd="0" presId="urn:microsoft.com/office/officeart/2005/8/layout/hierarchy3"/>
    <dgm:cxn modelId="{8131DE47-10BC-4FBC-B46B-7B603BB6B170}" type="presParOf" srcId="{8004BB57-1F68-4DB1-AFEC-5443C1F04322}" destId="{AC53349F-61A5-4550-8F54-ED8114D686CC}" srcOrd="0" destOrd="0" presId="urn:microsoft.com/office/officeart/2005/8/layout/hierarchy3"/>
    <dgm:cxn modelId="{7EC8C88E-ACBD-4D95-BB11-D9E2B4EC53D7}" type="presParOf" srcId="{8004BB57-1F68-4DB1-AFEC-5443C1F04322}" destId="{87F46D6A-10FA-4E25-AAF9-E45EE3B42807}" srcOrd="1" destOrd="0" presId="urn:microsoft.com/office/officeart/2005/8/layout/hierarchy3"/>
    <dgm:cxn modelId="{24BE866B-1887-413E-BD5B-D21296A59D8B}" type="presParOf" srcId="{4FB44528-BCD9-447D-8061-16978692FC71}" destId="{E69FDBFE-AD7E-4770-BEB1-C3CBE65E0DF5}" srcOrd="1" destOrd="0" presId="urn:microsoft.com/office/officeart/2005/8/layout/hierarchy3"/>
    <dgm:cxn modelId="{875A2B35-3608-4E80-A941-3B5C542DD8F3}" type="presParOf" srcId="{E69FDBFE-AD7E-4770-BEB1-C3CBE65E0DF5}" destId="{E32BB123-6305-4C32-BCCE-127EC9FABF88}" srcOrd="0" destOrd="0" presId="urn:microsoft.com/office/officeart/2005/8/layout/hierarchy3"/>
    <dgm:cxn modelId="{3AD50389-A263-4759-A56B-A2E0A770037E}" type="presParOf" srcId="{E69FDBFE-AD7E-4770-BEB1-C3CBE65E0DF5}" destId="{C6B440BF-3FF6-4526-8267-2C1F58E6415B}" srcOrd="1" destOrd="0" presId="urn:microsoft.com/office/officeart/2005/8/layout/hierarchy3"/>
    <dgm:cxn modelId="{834F05C4-C25C-42E3-AE02-0BB208118B97}" type="presParOf" srcId="{E69FDBFE-AD7E-4770-BEB1-C3CBE65E0DF5}" destId="{42F840D5-1A08-4903-9BBF-06F78919D6D3}" srcOrd="2" destOrd="0" presId="urn:microsoft.com/office/officeart/2005/8/layout/hierarchy3"/>
    <dgm:cxn modelId="{83792F51-807D-47E0-8CBC-57A3D2B79042}" type="presParOf" srcId="{E69FDBFE-AD7E-4770-BEB1-C3CBE65E0DF5}" destId="{7080BACF-DC03-4274-A3CD-1A5ABB4EF675}" srcOrd="3" destOrd="0" presId="urn:microsoft.com/office/officeart/2005/8/layout/hierarchy3"/>
    <dgm:cxn modelId="{B44E4E21-5751-4955-8168-00F4F6AB38E4}" type="presParOf" srcId="{E69FDBFE-AD7E-4770-BEB1-C3CBE65E0DF5}" destId="{E662B95D-9EB1-4C94-9A9A-C4FA8854F269}" srcOrd="4" destOrd="0" presId="urn:microsoft.com/office/officeart/2005/8/layout/hierarchy3"/>
    <dgm:cxn modelId="{710F4E84-1FD7-4316-A29E-B019B504138F}" type="presParOf" srcId="{E69FDBFE-AD7E-4770-BEB1-C3CBE65E0DF5}" destId="{0B18695D-282A-4BFC-8FE3-F388B8EA03B8}" srcOrd="5" destOrd="0" presId="urn:microsoft.com/office/officeart/2005/8/layout/hierarchy3"/>
    <dgm:cxn modelId="{03655B8B-3C6A-4290-AD9C-3BA188AEC41A}" type="presParOf" srcId="{E69FDBFE-AD7E-4770-BEB1-C3CBE65E0DF5}" destId="{622B2A4A-8BC5-4327-BA72-2CFEB80F1B9B}" srcOrd="6" destOrd="0" presId="urn:microsoft.com/office/officeart/2005/8/layout/hierarchy3"/>
    <dgm:cxn modelId="{2363C7A7-2CDD-4A2F-930E-3279E5440377}" type="presParOf" srcId="{E69FDBFE-AD7E-4770-BEB1-C3CBE65E0DF5}" destId="{D248BB62-2563-4713-8175-47892647D93C}" srcOrd="7" destOrd="0" presId="urn:microsoft.com/office/officeart/2005/8/layout/hierarchy3"/>
    <dgm:cxn modelId="{AE0DDB84-3ABC-4E1A-92E0-94B5A1EB18FA}" type="presParOf" srcId="{92D486B8-F2E4-4AF5-8954-0C5D699183EE}" destId="{B951D025-90E2-41EC-98A5-310B87BAF3BE}" srcOrd="1" destOrd="0" presId="urn:microsoft.com/office/officeart/2005/8/layout/hierarchy3"/>
    <dgm:cxn modelId="{1F11843B-B8E8-4F7F-B0F6-EAE47F897EA4}" type="presParOf" srcId="{B951D025-90E2-41EC-98A5-310B87BAF3BE}" destId="{EA0045CF-5A05-41E5-BDA3-B894588C485B}" srcOrd="0" destOrd="0" presId="urn:microsoft.com/office/officeart/2005/8/layout/hierarchy3"/>
    <dgm:cxn modelId="{B49555E0-7B7B-469D-B896-88B46839CB68}" type="presParOf" srcId="{EA0045CF-5A05-41E5-BDA3-B894588C485B}" destId="{629AB58B-994A-480D-9C9B-11435BF7D166}" srcOrd="0" destOrd="0" presId="urn:microsoft.com/office/officeart/2005/8/layout/hierarchy3"/>
    <dgm:cxn modelId="{582BB81A-5991-4CEA-BA2D-EF373B99B505}" type="presParOf" srcId="{EA0045CF-5A05-41E5-BDA3-B894588C485B}" destId="{1878C7F8-A1FD-4A2A-8C72-E9D33C8513B7}" srcOrd="1" destOrd="0" presId="urn:microsoft.com/office/officeart/2005/8/layout/hierarchy3"/>
    <dgm:cxn modelId="{EDDF5A84-5ABD-48C2-983F-6A61B4A557F4}" type="presParOf" srcId="{B951D025-90E2-41EC-98A5-310B87BAF3BE}" destId="{780234F3-472B-4A16-963F-4A6ACF2E260A}" srcOrd="1" destOrd="0" presId="urn:microsoft.com/office/officeart/2005/8/layout/hierarchy3"/>
    <dgm:cxn modelId="{24081199-5479-4D3D-AF89-0478BA38EC01}" type="presParOf" srcId="{780234F3-472B-4A16-963F-4A6ACF2E260A}" destId="{17DE2802-5966-4E81-9D54-961F4A99C72A}" srcOrd="0" destOrd="0" presId="urn:microsoft.com/office/officeart/2005/8/layout/hierarchy3"/>
    <dgm:cxn modelId="{6A88F5DB-9EC5-4525-9E00-ED7E589AF18B}" type="presParOf" srcId="{780234F3-472B-4A16-963F-4A6ACF2E260A}" destId="{963E67C8-2A4F-4F96-8429-941E44FF651C}" srcOrd="1" destOrd="0" presId="urn:microsoft.com/office/officeart/2005/8/layout/hierarchy3"/>
    <dgm:cxn modelId="{D01A9852-7BD9-4569-8E2B-F4DF8B88313F}" type="presParOf" srcId="{92D486B8-F2E4-4AF5-8954-0C5D699183EE}" destId="{D107C518-5D6D-43AE-B2DB-1DBF526CF70F}" srcOrd="2" destOrd="0" presId="urn:microsoft.com/office/officeart/2005/8/layout/hierarchy3"/>
    <dgm:cxn modelId="{D5A07A41-8519-4FA9-ADE1-701086A3F503}" type="presParOf" srcId="{D107C518-5D6D-43AE-B2DB-1DBF526CF70F}" destId="{81B8AA80-DB3F-48A8-BB50-49A74622C4F1}" srcOrd="0" destOrd="0" presId="urn:microsoft.com/office/officeart/2005/8/layout/hierarchy3"/>
    <dgm:cxn modelId="{F165F476-1E91-4D09-BF02-9D98CBFD6F59}" type="presParOf" srcId="{81B8AA80-DB3F-48A8-BB50-49A74622C4F1}" destId="{D784B08E-36A9-42B7-A3CA-03DD9BA3C6A9}" srcOrd="0" destOrd="0" presId="urn:microsoft.com/office/officeart/2005/8/layout/hierarchy3"/>
    <dgm:cxn modelId="{E9E7A31F-017F-4A82-9CC6-E9C0BB415580}" type="presParOf" srcId="{81B8AA80-DB3F-48A8-BB50-49A74622C4F1}" destId="{7CB37383-3550-4A99-A2BE-2E1A8A55BE20}" srcOrd="1" destOrd="0" presId="urn:microsoft.com/office/officeart/2005/8/layout/hierarchy3"/>
    <dgm:cxn modelId="{0430FC0E-49B4-40EF-81BB-1685804D071A}" type="presParOf" srcId="{D107C518-5D6D-43AE-B2DB-1DBF526CF70F}" destId="{1FAB1D02-64E1-418E-A6DD-4DC7F157A988}" srcOrd="1" destOrd="0" presId="urn:microsoft.com/office/officeart/2005/8/layout/hierarchy3"/>
    <dgm:cxn modelId="{EB06474F-C9D7-4416-9303-EB3C8E555CA7}" type="presParOf" srcId="{1FAB1D02-64E1-418E-A6DD-4DC7F157A988}" destId="{DB89ACCE-EC22-4C99-B73F-74331AB9D7F4}" srcOrd="0" destOrd="0" presId="urn:microsoft.com/office/officeart/2005/8/layout/hierarchy3"/>
    <dgm:cxn modelId="{1ACE6D07-A606-4926-9EAE-7D67D6F7328C}" type="presParOf" srcId="{1FAB1D02-64E1-418E-A6DD-4DC7F157A988}" destId="{4E9CF79B-F1BC-4CA9-8250-7865AA2119B3}" srcOrd="1" destOrd="0" presId="urn:microsoft.com/office/officeart/2005/8/layout/hierarchy3"/>
    <dgm:cxn modelId="{7DF91060-ABBA-4AB4-856F-4DFB309D3E02}" type="presParOf" srcId="{1FAB1D02-64E1-418E-A6DD-4DC7F157A988}" destId="{84BA364D-84E5-4E2F-BC98-38698DDDABE7}" srcOrd="2" destOrd="0" presId="urn:microsoft.com/office/officeart/2005/8/layout/hierarchy3"/>
    <dgm:cxn modelId="{37149A6A-F1FC-47DC-929D-D5B39F89CFA8}" type="presParOf" srcId="{1FAB1D02-64E1-418E-A6DD-4DC7F157A988}" destId="{4768A95D-1DB7-41AD-9F10-85AC7DD65F6A}" srcOrd="3" destOrd="0" presId="urn:microsoft.com/office/officeart/2005/8/layout/hierarchy3"/>
    <dgm:cxn modelId="{93DB3AA2-33D5-4AA5-A1EC-7AE0D102EBA0}" type="presParOf" srcId="{92D486B8-F2E4-4AF5-8954-0C5D699183EE}" destId="{6C7CC309-6085-4E56-8EC5-CC0C055CB2EB}" srcOrd="3" destOrd="0" presId="urn:microsoft.com/office/officeart/2005/8/layout/hierarchy3"/>
    <dgm:cxn modelId="{B9D14B4B-6A1F-4854-AAD6-BA421B5D189E}" type="presParOf" srcId="{6C7CC309-6085-4E56-8EC5-CC0C055CB2EB}" destId="{888AAF03-AA70-4E37-9AB8-15E362F0B819}" srcOrd="0" destOrd="0" presId="urn:microsoft.com/office/officeart/2005/8/layout/hierarchy3"/>
    <dgm:cxn modelId="{8D94BA58-8673-4266-8A9D-B2D5E2756E52}" type="presParOf" srcId="{888AAF03-AA70-4E37-9AB8-15E362F0B819}" destId="{6995C344-742A-46EA-AC12-58928604BC44}" srcOrd="0" destOrd="0" presId="urn:microsoft.com/office/officeart/2005/8/layout/hierarchy3"/>
    <dgm:cxn modelId="{548689B1-BE64-4C17-9D48-11838AD53EC1}" type="presParOf" srcId="{888AAF03-AA70-4E37-9AB8-15E362F0B819}" destId="{9EEC07FB-E3E1-4B3E-8C97-18CD308D8D1D}" srcOrd="1" destOrd="0" presId="urn:microsoft.com/office/officeart/2005/8/layout/hierarchy3"/>
    <dgm:cxn modelId="{77896AE4-15DF-4B37-B795-2235B4209AB4}" type="presParOf" srcId="{6C7CC309-6085-4E56-8EC5-CC0C055CB2EB}" destId="{F2803E19-EC9B-4DFA-80C4-D92862D9369E}" srcOrd="1" destOrd="0" presId="urn:microsoft.com/office/officeart/2005/8/layout/hierarchy3"/>
    <dgm:cxn modelId="{7037AB3D-19CA-4C48-9419-50904FAD8379}" type="presParOf" srcId="{F2803E19-EC9B-4DFA-80C4-D92862D9369E}" destId="{96AC922C-3E27-49D3-A9B7-3A89907AFC2E}" srcOrd="0" destOrd="0" presId="urn:microsoft.com/office/officeart/2005/8/layout/hierarchy3"/>
    <dgm:cxn modelId="{269B39DA-2125-4738-899B-D32FF3846D11}" type="presParOf" srcId="{F2803E19-EC9B-4DFA-80C4-D92862D9369E}" destId="{5D6FA063-43F5-4964-B151-D20F2F0C64B7}" srcOrd="1" destOrd="0" presId="urn:microsoft.com/office/officeart/2005/8/layout/hierarchy3"/>
    <dgm:cxn modelId="{0B8FC8CA-F5CD-461E-9259-21520AFABE95}" type="presParOf" srcId="{F2803E19-EC9B-4DFA-80C4-D92862D9369E}" destId="{DEAA61F3-CF9B-4807-BB01-5E839B59B520}" srcOrd="2" destOrd="0" presId="urn:microsoft.com/office/officeart/2005/8/layout/hierarchy3"/>
    <dgm:cxn modelId="{58977B32-A4C3-4C0C-A09A-BAFDE6F50997}" type="presParOf" srcId="{F2803E19-EC9B-4DFA-80C4-D92862D9369E}" destId="{9F61E7C8-794B-420F-ADD5-DF7201AE2BB9}" srcOrd="3" destOrd="0" presId="urn:microsoft.com/office/officeart/2005/8/layout/hierarchy3"/>
    <dgm:cxn modelId="{4B983501-F7DD-4ABE-B9C9-60496DE5A653}" type="presParOf" srcId="{92D486B8-F2E4-4AF5-8954-0C5D699183EE}" destId="{6D634A3B-B560-4EB6-8044-83D1893E1DF1}" srcOrd="4" destOrd="0" presId="urn:microsoft.com/office/officeart/2005/8/layout/hierarchy3"/>
    <dgm:cxn modelId="{EC815EF1-1110-40FA-A029-639CB94BF6EE}" type="presParOf" srcId="{6D634A3B-B560-4EB6-8044-83D1893E1DF1}" destId="{5E4F49E4-F04E-423F-A2DE-519327157830}" srcOrd="0" destOrd="0" presId="urn:microsoft.com/office/officeart/2005/8/layout/hierarchy3"/>
    <dgm:cxn modelId="{44275573-8E42-4E76-AECD-A746F57D3CA9}" type="presParOf" srcId="{5E4F49E4-F04E-423F-A2DE-519327157830}" destId="{7F29717E-0923-498C-BB87-0E8964C01866}" srcOrd="0" destOrd="0" presId="urn:microsoft.com/office/officeart/2005/8/layout/hierarchy3"/>
    <dgm:cxn modelId="{C6C789BE-418A-411A-AAC3-E15D8E1DC0A2}" type="presParOf" srcId="{5E4F49E4-F04E-423F-A2DE-519327157830}" destId="{F5FB4FE5-2AB6-485A-8C79-5D2DFF3C9F2D}" srcOrd="1" destOrd="0" presId="urn:microsoft.com/office/officeart/2005/8/layout/hierarchy3"/>
    <dgm:cxn modelId="{98725C77-BC83-471F-A6F1-222121A59532}" type="presParOf" srcId="{6D634A3B-B560-4EB6-8044-83D1893E1DF1}" destId="{F36AA71C-DFD5-4AFA-8909-8662106D0ABA}" srcOrd="1" destOrd="0" presId="urn:microsoft.com/office/officeart/2005/8/layout/hierarchy3"/>
    <dgm:cxn modelId="{A70F94E8-B345-4F53-A7F9-784F329CBE43}" type="presParOf" srcId="{F36AA71C-DFD5-4AFA-8909-8662106D0ABA}" destId="{2DF8D6A3-80F0-4562-8295-056A6918B11E}" srcOrd="0" destOrd="0" presId="urn:microsoft.com/office/officeart/2005/8/layout/hierarchy3"/>
    <dgm:cxn modelId="{AF45C865-29F2-4925-9ECE-4ADCC520893E}" type="presParOf" srcId="{F36AA71C-DFD5-4AFA-8909-8662106D0ABA}" destId="{4059B98E-4DE2-4F30-8D48-0B628EBD82A9}" srcOrd="1" destOrd="0" presId="urn:microsoft.com/office/officeart/2005/8/layout/hierarchy3"/>
    <dgm:cxn modelId="{EA9F27BF-3908-49AD-9759-11CE531720AF}" type="presParOf" srcId="{F36AA71C-DFD5-4AFA-8909-8662106D0ABA}" destId="{7A2890A5-EE71-418D-972E-0E8DBAFC04E9}" srcOrd="2" destOrd="0" presId="urn:microsoft.com/office/officeart/2005/8/layout/hierarchy3"/>
    <dgm:cxn modelId="{B93693B9-87D0-4ACF-95C6-F4F685051B99}" type="presParOf" srcId="{F36AA71C-DFD5-4AFA-8909-8662106D0ABA}" destId="{03149A3C-136F-4D46-BD0C-E779CF6B9585}" srcOrd="3" destOrd="0" presId="urn:microsoft.com/office/officeart/2005/8/layout/hierarchy3"/>
    <dgm:cxn modelId="{12D377F4-F79E-4B50-84F7-A9494EE8E76B}" type="presParOf" srcId="{F36AA71C-DFD5-4AFA-8909-8662106D0ABA}" destId="{9D6CB298-5945-4259-8AAA-88DE9FCDFEEA}" srcOrd="4" destOrd="0" presId="urn:microsoft.com/office/officeart/2005/8/layout/hierarchy3"/>
    <dgm:cxn modelId="{02A23DC8-9513-4104-BDA9-504643E3B045}" type="presParOf" srcId="{F36AA71C-DFD5-4AFA-8909-8662106D0ABA}" destId="{5DC54963-CC37-42D4-BAED-1A19D1FD243A}" srcOrd="5" destOrd="0" presId="urn:microsoft.com/office/officeart/2005/8/layout/hierarchy3"/>
    <dgm:cxn modelId="{00418332-CA8D-4B83-A192-A0EE94831BEC}" type="presParOf" srcId="{F36AA71C-DFD5-4AFA-8909-8662106D0ABA}" destId="{804E4AAC-1389-4E37-902D-6B79DD69C873}" srcOrd="6" destOrd="0" presId="urn:microsoft.com/office/officeart/2005/8/layout/hierarchy3"/>
    <dgm:cxn modelId="{0FDDDFD4-4EB0-4613-9C5B-573533369A69}" type="presParOf" srcId="{F36AA71C-DFD5-4AFA-8909-8662106D0ABA}" destId="{99314AB8-B23E-4F5D-BB66-663BFA91C894}" srcOrd="7" destOrd="0" presId="urn:microsoft.com/office/officeart/2005/8/layout/hierarchy3"/>
  </dgm:cxnLst>
  <dgm:bg>
    <a:solidFill>
      <a:srgbClr val="FFFFFF"/>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A78508-7D04-41DB-99B4-D5BA08376002}">
      <dsp:nvSpPr>
        <dsp:cNvPr id="0" name=""/>
        <dsp:cNvSpPr/>
      </dsp:nvSpPr>
      <dsp:spPr>
        <a:xfrm>
          <a:off x="3155699" y="1920477"/>
          <a:ext cx="1461001" cy="14610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Energy plan</a:t>
          </a:r>
        </a:p>
      </dsp:txBody>
      <dsp:txXfrm>
        <a:off x="3369658" y="2134436"/>
        <a:ext cx="1033083" cy="1033083"/>
      </dsp:txXfrm>
    </dsp:sp>
    <dsp:sp modelId="{F3C83620-3DE7-4CD1-93AA-FC0D672E391D}">
      <dsp:nvSpPr>
        <dsp:cNvPr id="0" name=""/>
        <dsp:cNvSpPr/>
      </dsp:nvSpPr>
      <dsp:spPr>
        <a:xfrm rot="16200000">
          <a:off x="3665699" y="1683060"/>
          <a:ext cx="441000" cy="33835"/>
        </a:xfrm>
        <a:custGeom>
          <a:avLst/>
          <a:gdLst/>
          <a:ahLst/>
          <a:cxnLst/>
          <a:rect l="0" t="0" r="0" b="0"/>
          <a:pathLst>
            <a:path>
              <a:moveTo>
                <a:pt x="0" y="16917"/>
              </a:moveTo>
              <a:lnTo>
                <a:pt x="441000" y="1691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5174" y="1688952"/>
        <a:ext cx="22050" cy="22050"/>
      </dsp:txXfrm>
    </dsp:sp>
    <dsp:sp modelId="{015DE1FF-C942-4A30-A13C-559BBAB9D22F}">
      <dsp:nvSpPr>
        <dsp:cNvPr id="0" name=""/>
        <dsp:cNvSpPr/>
      </dsp:nvSpPr>
      <dsp:spPr>
        <a:xfrm>
          <a:off x="3155699" y="18476"/>
          <a:ext cx="1461001" cy="14610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Building level opportunities</a:t>
          </a:r>
        </a:p>
      </dsp:txBody>
      <dsp:txXfrm>
        <a:off x="3369658" y="232435"/>
        <a:ext cx="1033083" cy="1033083"/>
      </dsp:txXfrm>
    </dsp:sp>
    <dsp:sp modelId="{5F9A69A4-E144-4974-8DFA-878B32917DED}">
      <dsp:nvSpPr>
        <dsp:cNvPr id="0" name=""/>
        <dsp:cNvSpPr/>
      </dsp:nvSpPr>
      <dsp:spPr>
        <a:xfrm rot="20520000">
          <a:off x="4570155" y="2340185"/>
          <a:ext cx="441000" cy="33835"/>
        </a:xfrm>
        <a:custGeom>
          <a:avLst/>
          <a:gdLst/>
          <a:ahLst/>
          <a:cxnLst/>
          <a:rect l="0" t="0" r="0" b="0"/>
          <a:pathLst>
            <a:path>
              <a:moveTo>
                <a:pt x="0" y="16917"/>
              </a:moveTo>
              <a:lnTo>
                <a:pt x="441000" y="1691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79630" y="2346078"/>
        <a:ext cx="22050" cy="22050"/>
      </dsp:txXfrm>
    </dsp:sp>
    <dsp:sp modelId="{00B2751C-5474-4F5E-BAC5-BD0C379D6F46}">
      <dsp:nvSpPr>
        <dsp:cNvPr id="0" name=""/>
        <dsp:cNvSpPr/>
      </dsp:nvSpPr>
      <dsp:spPr>
        <a:xfrm>
          <a:off x="4964610" y="1332726"/>
          <a:ext cx="1461001" cy="1461001"/>
        </a:xfrm>
        <a:prstGeom prst="ellipse">
          <a:avLst/>
        </a:prstGeom>
        <a:gradFill rotWithShape="0">
          <a:gsLst>
            <a:gs pos="0">
              <a:schemeClr val="accent2">
                <a:hueOff val="1017292"/>
                <a:satOff val="1273"/>
                <a:lumOff val="-11323"/>
                <a:alphaOff val="0"/>
                <a:satMod val="103000"/>
                <a:lumMod val="102000"/>
                <a:tint val="94000"/>
              </a:schemeClr>
            </a:gs>
            <a:gs pos="50000">
              <a:schemeClr val="accent2">
                <a:hueOff val="1017292"/>
                <a:satOff val="1273"/>
                <a:lumOff val="-11323"/>
                <a:alphaOff val="0"/>
                <a:satMod val="110000"/>
                <a:lumMod val="100000"/>
                <a:shade val="100000"/>
              </a:schemeClr>
            </a:gs>
            <a:gs pos="100000">
              <a:schemeClr val="accent2">
                <a:hueOff val="1017292"/>
                <a:satOff val="1273"/>
                <a:lumOff val="-113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Distributed generation</a:t>
          </a:r>
        </a:p>
      </dsp:txBody>
      <dsp:txXfrm>
        <a:off x="5178569" y="1546685"/>
        <a:ext cx="1033083" cy="1033083"/>
      </dsp:txXfrm>
    </dsp:sp>
    <dsp:sp modelId="{A148DD59-620A-4DB9-BFBB-D44755748D29}">
      <dsp:nvSpPr>
        <dsp:cNvPr id="0" name=""/>
        <dsp:cNvSpPr/>
      </dsp:nvSpPr>
      <dsp:spPr>
        <a:xfrm rot="3240000">
          <a:off x="4224684" y="3403436"/>
          <a:ext cx="441000" cy="33835"/>
        </a:xfrm>
        <a:custGeom>
          <a:avLst/>
          <a:gdLst/>
          <a:ahLst/>
          <a:cxnLst/>
          <a:rect l="0" t="0" r="0" b="0"/>
          <a:pathLst>
            <a:path>
              <a:moveTo>
                <a:pt x="0" y="16917"/>
              </a:moveTo>
              <a:lnTo>
                <a:pt x="441000" y="1691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34159" y="3409329"/>
        <a:ext cx="22050" cy="22050"/>
      </dsp:txXfrm>
    </dsp:sp>
    <dsp:sp modelId="{181F6923-E0C5-43AF-B22B-BF0D9F3F01E4}">
      <dsp:nvSpPr>
        <dsp:cNvPr id="0" name=""/>
        <dsp:cNvSpPr/>
      </dsp:nvSpPr>
      <dsp:spPr>
        <a:xfrm>
          <a:off x="4273667" y="3459229"/>
          <a:ext cx="1461001" cy="1461001"/>
        </a:xfrm>
        <a:prstGeom prst="ellipse">
          <a:avLst/>
        </a:prstGeom>
        <a:gradFill rotWithShape="0">
          <a:gsLst>
            <a:gs pos="0">
              <a:schemeClr val="accent2">
                <a:hueOff val="2034584"/>
                <a:satOff val="2545"/>
                <a:lumOff val="-22647"/>
                <a:alphaOff val="0"/>
                <a:satMod val="103000"/>
                <a:lumMod val="102000"/>
                <a:tint val="94000"/>
              </a:schemeClr>
            </a:gs>
            <a:gs pos="50000">
              <a:schemeClr val="accent2">
                <a:hueOff val="2034584"/>
                <a:satOff val="2545"/>
                <a:lumOff val="-22647"/>
                <a:alphaOff val="0"/>
                <a:satMod val="110000"/>
                <a:lumMod val="100000"/>
                <a:shade val="100000"/>
              </a:schemeClr>
            </a:gs>
            <a:gs pos="100000">
              <a:schemeClr val="accent2">
                <a:hueOff val="2034584"/>
                <a:satOff val="2545"/>
                <a:lumOff val="-22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Street lighting upgrades</a:t>
          </a:r>
        </a:p>
      </dsp:txBody>
      <dsp:txXfrm>
        <a:off x="4487626" y="3673188"/>
        <a:ext cx="1033083" cy="1033083"/>
      </dsp:txXfrm>
    </dsp:sp>
    <dsp:sp modelId="{317319CF-2DBE-44D6-8366-5F9476E85E39}">
      <dsp:nvSpPr>
        <dsp:cNvPr id="0" name=""/>
        <dsp:cNvSpPr/>
      </dsp:nvSpPr>
      <dsp:spPr>
        <a:xfrm rot="7560000">
          <a:off x="3106715" y="3403436"/>
          <a:ext cx="441000" cy="33835"/>
        </a:xfrm>
        <a:custGeom>
          <a:avLst/>
          <a:gdLst/>
          <a:ahLst/>
          <a:cxnLst/>
          <a:rect l="0" t="0" r="0" b="0"/>
          <a:pathLst>
            <a:path>
              <a:moveTo>
                <a:pt x="0" y="16917"/>
              </a:moveTo>
              <a:lnTo>
                <a:pt x="441000" y="1691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16190" y="3409329"/>
        <a:ext cx="22050" cy="22050"/>
      </dsp:txXfrm>
    </dsp:sp>
    <dsp:sp modelId="{5161B566-DBCA-4716-A3AE-7EBBBD4FC259}">
      <dsp:nvSpPr>
        <dsp:cNvPr id="0" name=""/>
        <dsp:cNvSpPr/>
      </dsp:nvSpPr>
      <dsp:spPr>
        <a:xfrm>
          <a:off x="2037730" y="3459229"/>
          <a:ext cx="1461001" cy="1461001"/>
        </a:xfrm>
        <a:prstGeom prst="ellipse">
          <a:avLst/>
        </a:prstGeom>
        <a:gradFill rotWithShape="0">
          <a:gsLst>
            <a:gs pos="0">
              <a:schemeClr val="accent2">
                <a:hueOff val="3051876"/>
                <a:satOff val="3818"/>
                <a:lumOff val="-33970"/>
                <a:alphaOff val="0"/>
                <a:satMod val="103000"/>
                <a:lumMod val="102000"/>
                <a:tint val="94000"/>
              </a:schemeClr>
            </a:gs>
            <a:gs pos="50000">
              <a:schemeClr val="accent2">
                <a:hueOff val="3051876"/>
                <a:satOff val="3818"/>
                <a:lumOff val="-33970"/>
                <a:alphaOff val="0"/>
                <a:satMod val="110000"/>
                <a:lumMod val="100000"/>
                <a:shade val="100000"/>
              </a:schemeClr>
            </a:gs>
            <a:gs pos="100000">
              <a:schemeClr val="accent2">
                <a:hueOff val="3051876"/>
                <a:satOff val="3818"/>
                <a:lumOff val="-339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Fleet upgrades</a:t>
          </a:r>
        </a:p>
      </dsp:txBody>
      <dsp:txXfrm>
        <a:off x="2251689" y="3673188"/>
        <a:ext cx="1033083" cy="1033083"/>
      </dsp:txXfrm>
    </dsp:sp>
    <dsp:sp modelId="{A3D8E03A-8144-45B5-B0A6-602B9E480C0D}">
      <dsp:nvSpPr>
        <dsp:cNvPr id="0" name=""/>
        <dsp:cNvSpPr/>
      </dsp:nvSpPr>
      <dsp:spPr>
        <a:xfrm rot="11880000">
          <a:off x="2761244" y="2340185"/>
          <a:ext cx="441000" cy="33835"/>
        </a:xfrm>
        <a:custGeom>
          <a:avLst/>
          <a:gdLst/>
          <a:ahLst/>
          <a:cxnLst/>
          <a:rect l="0" t="0" r="0" b="0"/>
          <a:pathLst>
            <a:path>
              <a:moveTo>
                <a:pt x="0" y="16917"/>
              </a:moveTo>
              <a:lnTo>
                <a:pt x="441000" y="1691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970719" y="2346078"/>
        <a:ext cx="22050" cy="22050"/>
      </dsp:txXfrm>
    </dsp:sp>
    <dsp:sp modelId="{276642D3-0559-4C18-95A0-7D5005C3D98D}">
      <dsp:nvSpPr>
        <dsp:cNvPr id="0" name=""/>
        <dsp:cNvSpPr/>
      </dsp:nvSpPr>
      <dsp:spPr>
        <a:xfrm>
          <a:off x="1346788" y="1332726"/>
          <a:ext cx="1461001" cy="1461001"/>
        </a:xfrm>
        <a:prstGeom prst="ellipse">
          <a:avLst/>
        </a:prstGeom>
        <a:gradFill rotWithShape="0">
          <a:gsLst>
            <a:gs pos="0">
              <a:schemeClr val="accent2">
                <a:hueOff val="4069167"/>
                <a:satOff val="5090"/>
                <a:lumOff val="-45294"/>
                <a:alphaOff val="0"/>
                <a:satMod val="103000"/>
                <a:lumMod val="102000"/>
                <a:tint val="94000"/>
              </a:schemeClr>
            </a:gs>
            <a:gs pos="50000">
              <a:schemeClr val="accent2">
                <a:hueOff val="4069167"/>
                <a:satOff val="5090"/>
                <a:lumOff val="-45294"/>
                <a:alphaOff val="0"/>
                <a:satMod val="110000"/>
                <a:lumMod val="100000"/>
                <a:shade val="100000"/>
              </a:schemeClr>
            </a:gs>
            <a:gs pos="100000">
              <a:schemeClr val="accent2">
                <a:hueOff val="4069167"/>
                <a:satOff val="5090"/>
                <a:lumOff val="-45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Process, policies, and procedures</a:t>
          </a:r>
        </a:p>
      </dsp:txBody>
      <dsp:txXfrm>
        <a:off x="1560747" y="1546685"/>
        <a:ext cx="1033083" cy="1033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F6EB2-72D9-47E9-9BBD-742F350B4CCD}">
      <dsp:nvSpPr>
        <dsp:cNvPr id="0" name=""/>
        <dsp:cNvSpPr/>
      </dsp:nvSpPr>
      <dsp:spPr>
        <a:xfrm>
          <a:off x="5230" y="731984"/>
          <a:ext cx="2378024" cy="129143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l" defTabSz="1022350">
            <a:lnSpc>
              <a:spcPct val="90000"/>
            </a:lnSpc>
            <a:spcBef>
              <a:spcPct val="0"/>
            </a:spcBef>
            <a:spcAft>
              <a:spcPct val="35000"/>
            </a:spcAft>
            <a:buNone/>
          </a:pPr>
          <a:r>
            <a:rPr lang="en-US" sz="2300" kern="1200"/>
            <a:t>Data gathering </a:t>
          </a:r>
        </a:p>
      </dsp:txBody>
      <dsp:txXfrm>
        <a:off x="5230" y="731984"/>
        <a:ext cx="2378024" cy="860956"/>
      </dsp:txXfrm>
    </dsp:sp>
    <dsp:sp modelId="{24A136A6-451F-4F67-AB30-93E6D3C478DE}">
      <dsp:nvSpPr>
        <dsp:cNvPr id="0" name=""/>
        <dsp:cNvSpPr/>
      </dsp:nvSpPr>
      <dsp:spPr>
        <a:xfrm>
          <a:off x="492295" y="1592940"/>
          <a:ext cx="2378024" cy="26185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Utility and streetlight data  </a:t>
          </a:r>
        </a:p>
        <a:p>
          <a:pPr marL="171450" lvl="1" indent="-171450" algn="l" defTabSz="800100">
            <a:lnSpc>
              <a:spcPct val="90000"/>
            </a:lnSpc>
            <a:spcBef>
              <a:spcPct val="0"/>
            </a:spcBef>
            <a:spcAft>
              <a:spcPct val="15000"/>
            </a:spcAft>
            <a:buChar char="•"/>
          </a:pPr>
          <a:r>
            <a:rPr lang="en-US" sz="1800" kern="1200"/>
            <a:t>Vehicles and mileage   </a:t>
          </a:r>
        </a:p>
        <a:p>
          <a:pPr marL="171450" lvl="1" indent="-171450" algn="l" defTabSz="800100">
            <a:lnSpc>
              <a:spcPct val="90000"/>
            </a:lnSpc>
            <a:spcBef>
              <a:spcPct val="0"/>
            </a:spcBef>
            <a:spcAft>
              <a:spcPct val="15000"/>
            </a:spcAft>
            <a:buChar char="•"/>
          </a:pPr>
          <a:r>
            <a:rPr lang="en-US" sz="1800" kern="1200"/>
            <a:t>Operational and internal policies   </a:t>
          </a:r>
        </a:p>
      </dsp:txBody>
      <dsp:txXfrm>
        <a:off x="561945" y="1662590"/>
        <a:ext cx="2238724" cy="2479250"/>
      </dsp:txXfrm>
    </dsp:sp>
    <dsp:sp modelId="{9ACE235B-5F3D-4A10-BA06-CAD0E2C76332}">
      <dsp:nvSpPr>
        <dsp:cNvPr id="0" name=""/>
        <dsp:cNvSpPr/>
      </dsp:nvSpPr>
      <dsp:spPr>
        <a:xfrm>
          <a:off x="2743754" y="866432"/>
          <a:ext cx="764259" cy="59205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43754" y="984844"/>
        <a:ext cx="586641" cy="355235"/>
      </dsp:txXfrm>
    </dsp:sp>
    <dsp:sp modelId="{8E8504EF-AAD0-496B-A811-017524829D5C}">
      <dsp:nvSpPr>
        <dsp:cNvPr id="0" name=""/>
        <dsp:cNvSpPr/>
      </dsp:nvSpPr>
      <dsp:spPr>
        <a:xfrm>
          <a:off x="3825254" y="731984"/>
          <a:ext cx="2378024" cy="1291435"/>
        </a:xfrm>
        <a:prstGeom prst="roundRect">
          <a:avLst>
            <a:gd name="adj" fmla="val 10000"/>
          </a:avLst>
        </a:prstGeom>
        <a:solidFill>
          <a:schemeClr val="accent2">
            <a:hueOff val="2034584"/>
            <a:satOff val="2545"/>
            <a:lumOff val="-22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l" defTabSz="1022350">
            <a:lnSpc>
              <a:spcPct val="90000"/>
            </a:lnSpc>
            <a:spcBef>
              <a:spcPct val="0"/>
            </a:spcBef>
            <a:spcAft>
              <a:spcPct val="35000"/>
            </a:spcAft>
            <a:buNone/>
          </a:pPr>
          <a:r>
            <a:rPr lang="en-US" sz="2300" kern="1200"/>
            <a:t>Development of energy profiles</a:t>
          </a:r>
        </a:p>
      </dsp:txBody>
      <dsp:txXfrm>
        <a:off x="3825254" y="731984"/>
        <a:ext cx="2378024" cy="860956"/>
      </dsp:txXfrm>
    </dsp:sp>
    <dsp:sp modelId="{63544EB8-6EC3-49DF-828C-1DAC9FA83955}">
      <dsp:nvSpPr>
        <dsp:cNvPr id="0" name=""/>
        <dsp:cNvSpPr/>
      </dsp:nvSpPr>
      <dsp:spPr>
        <a:xfrm>
          <a:off x="4312320" y="1592940"/>
          <a:ext cx="2378024" cy="26185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2034584"/>
              <a:satOff val="2545"/>
              <a:lumOff val="-226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Compile data in standard format</a:t>
          </a:r>
        </a:p>
        <a:p>
          <a:pPr marL="171450" lvl="1" indent="-171450" algn="l" defTabSz="711200">
            <a:lnSpc>
              <a:spcPct val="90000"/>
            </a:lnSpc>
            <a:spcBef>
              <a:spcPct val="0"/>
            </a:spcBef>
            <a:spcAft>
              <a:spcPct val="15000"/>
            </a:spcAft>
            <a:buChar char="•"/>
          </a:pPr>
          <a:r>
            <a:rPr lang="en-US" sz="1600" kern="1200">
              <a:latin typeface="+mj-lt"/>
            </a:rPr>
            <a:t>Identify areas of missing information </a:t>
          </a:r>
          <a:endParaRPr lang="en-US" sz="1600" kern="1200"/>
        </a:p>
        <a:p>
          <a:pPr marL="171450" lvl="1" indent="-171450" algn="l" defTabSz="711200">
            <a:lnSpc>
              <a:spcPct val="90000"/>
            </a:lnSpc>
            <a:spcBef>
              <a:spcPct val="0"/>
            </a:spcBef>
            <a:spcAft>
              <a:spcPct val="15000"/>
            </a:spcAft>
            <a:buChar char="•"/>
          </a:pPr>
          <a:r>
            <a:rPr lang="en-US" sz="1600" kern="1200">
              <a:latin typeface="+mj-lt"/>
            </a:rPr>
            <a:t>Conduct secondary research to develop assumptions </a:t>
          </a:r>
        </a:p>
        <a:p>
          <a:pPr marL="171450" lvl="1" indent="-171450" algn="l" defTabSz="711200">
            <a:lnSpc>
              <a:spcPct val="90000"/>
            </a:lnSpc>
            <a:spcBef>
              <a:spcPct val="0"/>
            </a:spcBef>
            <a:spcAft>
              <a:spcPct val="15000"/>
            </a:spcAft>
            <a:buChar char="•"/>
          </a:pPr>
          <a:r>
            <a:rPr lang="en-US" sz="1600" kern="1200">
              <a:latin typeface="+mj-lt"/>
            </a:rPr>
            <a:t>Create a spreadsheet of compiled data </a:t>
          </a:r>
        </a:p>
      </dsp:txBody>
      <dsp:txXfrm>
        <a:off x="4381970" y="1662590"/>
        <a:ext cx="2238724" cy="2479250"/>
      </dsp:txXfrm>
    </dsp:sp>
    <dsp:sp modelId="{7A760634-00F0-4B99-8872-B1EA491A47FA}">
      <dsp:nvSpPr>
        <dsp:cNvPr id="0" name=""/>
        <dsp:cNvSpPr/>
      </dsp:nvSpPr>
      <dsp:spPr>
        <a:xfrm>
          <a:off x="6563779" y="866432"/>
          <a:ext cx="764259" cy="592059"/>
        </a:xfrm>
        <a:prstGeom prst="rightArrow">
          <a:avLst>
            <a:gd name="adj1" fmla="val 60000"/>
            <a:gd name="adj2" fmla="val 50000"/>
          </a:avLst>
        </a:prstGeom>
        <a:solidFill>
          <a:schemeClr val="accent2">
            <a:hueOff val="4069167"/>
            <a:satOff val="5090"/>
            <a:lumOff val="-4529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563779" y="984844"/>
        <a:ext cx="586641" cy="355235"/>
      </dsp:txXfrm>
    </dsp:sp>
    <dsp:sp modelId="{F9D12334-C14A-455F-95F1-BA8E617922DD}">
      <dsp:nvSpPr>
        <dsp:cNvPr id="0" name=""/>
        <dsp:cNvSpPr/>
      </dsp:nvSpPr>
      <dsp:spPr>
        <a:xfrm>
          <a:off x="7645279" y="731984"/>
          <a:ext cx="2378024" cy="1291435"/>
        </a:xfrm>
        <a:prstGeom prst="roundRect">
          <a:avLst>
            <a:gd name="adj" fmla="val 10000"/>
          </a:avLst>
        </a:prstGeom>
        <a:solidFill>
          <a:schemeClr val="accent2">
            <a:hueOff val="4069167"/>
            <a:satOff val="5090"/>
            <a:lumOff val="-4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87630" numCol="1" spcCol="1270" anchor="t" anchorCtr="0">
          <a:noAutofit/>
        </a:bodyPr>
        <a:lstStyle/>
        <a:p>
          <a:pPr marL="0" lvl="0" indent="0" algn="l" defTabSz="1022350">
            <a:lnSpc>
              <a:spcPct val="90000"/>
            </a:lnSpc>
            <a:spcBef>
              <a:spcPct val="0"/>
            </a:spcBef>
            <a:spcAft>
              <a:spcPct val="35000"/>
            </a:spcAft>
            <a:buNone/>
          </a:pPr>
          <a:r>
            <a:rPr lang="en-US" sz="2300" kern="1200"/>
            <a:t>Opportunities analysis</a:t>
          </a:r>
        </a:p>
      </dsp:txBody>
      <dsp:txXfrm>
        <a:off x="7645279" y="731984"/>
        <a:ext cx="2378024" cy="860956"/>
      </dsp:txXfrm>
    </dsp:sp>
    <dsp:sp modelId="{F98780DC-F3AD-4236-AD4D-A84553D49CAE}">
      <dsp:nvSpPr>
        <dsp:cNvPr id="0" name=""/>
        <dsp:cNvSpPr/>
      </dsp:nvSpPr>
      <dsp:spPr>
        <a:xfrm>
          <a:off x="8132345" y="1592940"/>
          <a:ext cx="2378024" cy="261855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4069167"/>
              <a:satOff val="5090"/>
              <a:lumOff val="-452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Conduct site visits </a:t>
          </a:r>
        </a:p>
        <a:p>
          <a:pPr marL="171450" lvl="1" indent="-171450" algn="l" defTabSz="711200">
            <a:lnSpc>
              <a:spcPct val="90000"/>
            </a:lnSpc>
            <a:spcBef>
              <a:spcPct val="0"/>
            </a:spcBef>
            <a:spcAft>
              <a:spcPct val="15000"/>
            </a:spcAft>
            <a:buChar char="•"/>
          </a:pPr>
          <a:r>
            <a:rPr lang="en-US" sz="1600" kern="1200"/>
            <a:t>Develop list of opportunities </a:t>
          </a:r>
        </a:p>
        <a:p>
          <a:pPr marL="171450" lvl="1" indent="-171450" algn="l" defTabSz="711200">
            <a:lnSpc>
              <a:spcPct val="90000"/>
            </a:lnSpc>
            <a:spcBef>
              <a:spcPct val="0"/>
            </a:spcBef>
            <a:spcAft>
              <a:spcPct val="15000"/>
            </a:spcAft>
            <a:buChar char="•"/>
          </a:pPr>
          <a:r>
            <a:rPr lang="en-US" sz="1600" kern="1200"/>
            <a:t>Calculate energy and costs savings</a:t>
          </a:r>
        </a:p>
        <a:p>
          <a:pPr marL="171450" lvl="1" indent="-171450" algn="l" defTabSz="711200">
            <a:lnSpc>
              <a:spcPct val="90000"/>
            </a:lnSpc>
            <a:spcBef>
              <a:spcPct val="0"/>
            </a:spcBef>
            <a:spcAft>
              <a:spcPct val="15000"/>
            </a:spcAft>
            <a:buChar char="•"/>
          </a:pPr>
          <a:r>
            <a:rPr lang="en-US" sz="1600" kern="1200"/>
            <a:t>Identify municipal policies and community-wide resources</a:t>
          </a:r>
        </a:p>
      </dsp:txBody>
      <dsp:txXfrm>
        <a:off x="8201995" y="1662590"/>
        <a:ext cx="2238724" cy="2479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456E4-254F-4012-B8B5-1852902E6D6A}">
      <dsp:nvSpPr>
        <dsp:cNvPr id="0" name=""/>
        <dsp:cNvSpPr/>
      </dsp:nvSpPr>
      <dsp:spPr>
        <a:xfrm>
          <a:off x="0" y="459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6FA04C-15B4-4DFA-A6A0-085D22E8A860}">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2E05AC-AE02-43B8-95CB-4A30D45E1CE4}">
      <dsp:nvSpPr>
        <dsp:cNvPr id="0" name=""/>
        <dsp:cNvSpPr/>
      </dsp:nvSpPr>
      <dsp:spPr>
        <a:xfrm>
          <a:off x="1131174" y="459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Select two or three buildings </a:t>
          </a:r>
        </a:p>
      </dsp:txBody>
      <dsp:txXfrm>
        <a:off x="1131174" y="4597"/>
        <a:ext cx="5382429" cy="979371"/>
      </dsp:txXfrm>
    </dsp:sp>
    <dsp:sp modelId="{79BFD0B2-D435-4529-BD09-3C12887DCDD5}">
      <dsp:nvSpPr>
        <dsp:cNvPr id="0" name=""/>
        <dsp:cNvSpPr/>
      </dsp:nvSpPr>
      <dsp:spPr>
        <a:xfrm>
          <a:off x="0" y="1228812"/>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A6E38E-FD05-4A2C-B615-A871C92C1A23}">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0A30F2-CEC2-42A2-9339-0E849485BEE3}">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Conduct high-level walk-through </a:t>
          </a:r>
        </a:p>
      </dsp:txBody>
      <dsp:txXfrm>
        <a:off x="1131174" y="1228812"/>
        <a:ext cx="5382429" cy="979371"/>
      </dsp:txXfrm>
    </dsp:sp>
    <dsp:sp modelId="{7E10BB92-9A25-4009-8211-BFE2EF6C0297}">
      <dsp:nvSpPr>
        <dsp:cNvPr id="0" name=""/>
        <dsp:cNvSpPr/>
      </dsp:nvSpPr>
      <dsp:spPr>
        <a:xfrm>
          <a:off x="0" y="2453027"/>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C6998E-1040-4834-A80C-5EA401682063}">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7CE9E5-2C17-4898-8706-AA18DC962068}">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Identify opportunities </a:t>
          </a:r>
        </a:p>
      </dsp:txBody>
      <dsp:txXfrm>
        <a:off x="1131174" y="2453027"/>
        <a:ext cx="5382429" cy="979371"/>
      </dsp:txXfrm>
    </dsp:sp>
    <dsp:sp modelId="{A7C6DA28-48CD-4E12-8726-79F8412DCB51}">
      <dsp:nvSpPr>
        <dsp:cNvPr id="0" name=""/>
        <dsp:cNvSpPr/>
      </dsp:nvSpPr>
      <dsp:spPr>
        <a:xfrm>
          <a:off x="0" y="3677241"/>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E0BD80-9798-481B-AD18-1F17D0BE773A}">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90A01B-2E6F-4969-9A5B-245A72A0F5E3}">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Calculate energy and cost savings </a:t>
          </a:r>
        </a:p>
      </dsp:txBody>
      <dsp:txXfrm>
        <a:off x="1131174" y="3677241"/>
        <a:ext cx="5382429" cy="979371"/>
      </dsp:txXfrm>
    </dsp:sp>
    <dsp:sp modelId="{7347BF45-810B-4E30-951E-B24315B20BF0}">
      <dsp:nvSpPr>
        <dsp:cNvPr id="0" name=""/>
        <dsp:cNvSpPr/>
      </dsp:nvSpPr>
      <dsp:spPr>
        <a:xfrm>
          <a:off x="0" y="4901456"/>
          <a:ext cx="6513603" cy="97937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E58941-7B45-4551-8E57-E7A7A8485D78}">
      <dsp:nvSpPr>
        <dsp:cNvPr id="0" name=""/>
        <dsp:cNvSpPr/>
      </dsp:nvSpPr>
      <dsp:spPr>
        <a:xfrm>
          <a:off x="296259" y="5121814"/>
          <a:ext cx="538654" cy="538654"/>
        </a:xfrm>
        <a:prstGeom prst="rect">
          <a:avLst/>
        </a:prstGeom>
        <a:blipFill>
          <a:blip xmlns:r="http://schemas.openxmlformats.org/officeDocument/2006/relationships" r:embed="rId9">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5E4557-356D-4465-8F03-F1760230D495}">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100000"/>
            </a:lnSpc>
            <a:spcBef>
              <a:spcPct val="0"/>
            </a:spcBef>
            <a:spcAft>
              <a:spcPct val="35000"/>
            </a:spcAft>
            <a:buNone/>
          </a:pPr>
          <a:r>
            <a:rPr lang="en-US" sz="1900" kern="1200"/>
            <a:t>Share opportunities from other communities  </a:t>
          </a:r>
        </a:p>
      </dsp:txBody>
      <dsp:txXfrm>
        <a:off x="1131174" y="4901456"/>
        <a:ext cx="5382429" cy="9793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FA82F-FBAE-422E-9A3C-E9F95F6C7451}">
      <dsp:nvSpPr>
        <dsp:cNvPr id="0" name=""/>
        <dsp:cNvSpPr/>
      </dsp:nvSpPr>
      <dsp:spPr>
        <a:xfrm>
          <a:off x="0" y="0"/>
          <a:ext cx="5210883" cy="12947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Developed 10 standard energy saving measures for 6 building use types</a:t>
          </a:r>
        </a:p>
      </dsp:txBody>
      <dsp:txXfrm>
        <a:off x="37923" y="37923"/>
        <a:ext cx="3704290" cy="1218947"/>
      </dsp:txXfrm>
    </dsp:sp>
    <dsp:sp modelId="{54212AEF-D3E1-4757-B9CA-99BAE8A02F27}">
      <dsp:nvSpPr>
        <dsp:cNvPr id="0" name=""/>
        <dsp:cNvSpPr/>
      </dsp:nvSpPr>
      <dsp:spPr>
        <a:xfrm>
          <a:off x="436411" y="1530210"/>
          <a:ext cx="5210883" cy="1294793"/>
        </a:xfrm>
        <a:prstGeom prst="roundRect">
          <a:avLst>
            <a:gd name="adj" fmla="val 10000"/>
          </a:avLst>
        </a:prstGeom>
        <a:solidFill>
          <a:schemeClr val="accent2">
            <a:hueOff val="1356389"/>
            <a:satOff val="1697"/>
            <a:lumOff val="-1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Assigned city buildings use type (or multiple types if applicable) </a:t>
          </a:r>
        </a:p>
      </dsp:txBody>
      <dsp:txXfrm>
        <a:off x="474334" y="1568133"/>
        <a:ext cx="3857009" cy="1218947"/>
      </dsp:txXfrm>
    </dsp:sp>
    <dsp:sp modelId="{43431416-24AE-4151-95FB-EAFD081EF541}">
      <dsp:nvSpPr>
        <dsp:cNvPr id="0" name=""/>
        <dsp:cNvSpPr/>
      </dsp:nvSpPr>
      <dsp:spPr>
        <a:xfrm>
          <a:off x="866309" y="3060421"/>
          <a:ext cx="5210883" cy="1294793"/>
        </a:xfrm>
        <a:prstGeom prst="roundRect">
          <a:avLst>
            <a:gd name="adj" fmla="val 10000"/>
          </a:avLst>
        </a:prstGeom>
        <a:solidFill>
          <a:schemeClr val="accent2">
            <a:hueOff val="2712778"/>
            <a:satOff val="3393"/>
            <a:lumOff val="-3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Calculated energy savings as a function of building square footage and building type</a:t>
          </a:r>
        </a:p>
      </dsp:txBody>
      <dsp:txXfrm>
        <a:off x="904232" y="3098344"/>
        <a:ext cx="3863523" cy="1218947"/>
      </dsp:txXfrm>
    </dsp:sp>
    <dsp:sp modelId="{8658BD0C-1A76-4FA1-9465-58CBC295E6F3}">
      <dsp:nvSpPr>
        <dsp:cNvPr id="0" name=""/>
        <dsp:cNvSpPr/>
      </dsp:nvSpPr>
      <dsp:spPr>
        <a:xfrm>
          <a:off x="1302720" y="4590632"/>
          <a:ext cx="5210883" cy="1294793"/>
        </a:xfrm>
        <a:prstGeom prst="roundRect">
          <a:avLst>
            <a:gd name="adj" fmla="val 10000"/>
          </a:avLst>
        </a:prstGeom>
        <a:solidFill>
          <a:schemeClr val="accent2">
            <a:hueOff val="4069167"/>
            <a:satOff val="5090"/>
            <a:lumOff val="-4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Measures applied to applicable buildings (or parts of buildings)</a:t>
          </a:r>
        </a:p>
      </dsp:txBody>
      <dsp:txXfrm>
        <a:off x="1340643" y="4628555"/>
        <a:ext cx="3857009" cy="1218947"/>
      </dsp:txXfrm>
    </dsp:sp>
    <dsp:sp modelId="{9E2C2A4C-4A02-447B-9793-8DB9C96B9036}">
      <dsp:nvSpPr>
        <dsp:cNvPr id="0" name=""/>
        <dsp:cNvSpPr/>
      </dsp:nvSpPr>
      <dsp:spPr>
        <a:xfrm>
          <a:off x="4369267" y="991694"/>
          <a:ext cx="841615" cy="841615"/>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558630" y="991694"/>
        <a:ext cx="462889" cy="633315"/>
      </dsp:txXfrm>
    </dsp:sp>
    <dsp:sp modelId="{92869328-5167-4E96-B845-3166203660CB}">
      <dsp:nvSpPr>
        <dsp:cNvPr id="0" name=""/>
        <dsp:cNvSpPr/>
      </dsp:nvSpPr>
      <dsp:spPr>
        <a:xfrm>
          <a:off x="4805678" y="2521905"/>
          <a:ext cx="841615" cy="841615"/>
        </a:xfrm>
        <a:prstGeom prst="downArrow">
          <a:avLst>
            <a:gd name="adj1" fmla="val 55000"/>
            <a:gd name="adj2" fmla="val 45000"/>
          </a:avLst>
        </a:prstGeom>
        <a:solidFill>
          <a:schemeClr val="accent2">
            <a:tint val="40000"/>
            <a:alpha val="90000"/>
            <a:hueOff val="2164592"/>
            <a:satOff val="-14133"/>
            <a:lumOff val="-4612"/>
            <a:alphaOff val="0"/>
          </a:schemeClr>
        </a:solidFill>
        <a:ln w="12700" cap="flat" cmpd="sng" algn="ctr">
          <a:solidFill>
            <a:schemeClr val="accent2">
              <a:tint val="40000"/>
              <a:alpha val="90000"/>
              <a:hueOff val="2164592"/>
              <a:satOff val="-14133"/>
              <a:lumOff val="-46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995041" y="2521905"/>
        <a:ext cx="462889" cy="633315"/>
      </dsp:txXfrm>
    </dsp:sp>
    <dsp:sp modelId="{0C6531F5-71B8-4DF1-A1A3-B1D5B52240BC}">
      <dsp:nvSpPr>
        <dsp:cNvPr id="0" name=""/>
        <dsp:cNvSpPr/>
      </dsp:nvSpPr>
      <dsp:spPr>
        <a:xfrm>
          <a:off x="5235576" y="4052115"/>
          <a:ext cx="841615" cy="841615"/>
        </a:xfrm>
        <a:prstGeom prst="downArrow">
          <a:avLst>
            <a:gd name="adj1" fmla="val 55000"/>
            <a:gd name="adj2" fmla="val 45000"/>
          </a:avLst>
        </a:prstGeom>
        <a:solidFill>
          <a:schemeClr val="accent2">
            <a:tint val="40000"/>
            <a:alpha val="90000"/>
            <a:hueOff val="4329185"/>
            <a:satOff val="-28266"/>
            <a:lumOff val="-9224"/>
            <a:alphaOff val="0"/>
          </a:schemeClr>
        </a:solidFill>
        <a:ln w="12700" cap="flat" cmpd="sng" algn="ctr">
          <a:solidFill>
            <a:schemeClr val="accent2">
              <a:tint val="40000"/>
              <a:alpha val="90000"/>
              <a:hueOff val="4329185"/>
              <a:satOff val="-28266"/>
              <a:lumOff val="-92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424939" y="4052115"/>
        <a:ext cx="462889" cy="6333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39F14-FA9F-4EF3-9377-6617A831F0DA}">
      <dsp:nvSpPr>
        <dsp:cNvPr id="0" name=""/>
        <dsp:cNvSpPr/>
      </dsp:nvSpPr>
      <dsp:spPr>
        <a:xfrm rot="5400000">
          <a:off x="7007553" y="-2768804"/>
          <a:ext cx="1350531" cy="723088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a:t>Offset maximum percentage of current </a:t>
          </a:r>
          <a:r>
            <a:rPr lang="en-US" sz="1600" u="sng" kern="1200"/>
            <a:t>site</a:t>
          </a:r>
          <a:r>
            <a:rPr lang="en-US" sz="1600" kern="1200"/>
            <a:t> consumption?</a:t>
          </a:r>
        </a:p>
        <a:p>
          <a:pPr marL="171450" lvl="1" indent="-171450" algn="l" defTabSz="711200">
            <a:lnSpc>
              <a:spcPct val="90000"/>
            </a:lnSpc>
            <a:spcBef>
              <a:spcPct val="0"/>
            </a:spcBef>
            <a:spcAft>
              <a:spcPct val="15000"/>
            </a:spcAft>
            <a:buChar char="•"/>
          </a:pPr>
          <a:r>
            <a:rPr lang="en-US" sz="1600" kern="1200"/>
            <a:t>Offset maximum percentage of current </a:t>
          </a:r>
          <a:r>
            <a:rPr lang="en-US" sz="1600" u="sng" kern="1200"/>
            <a:t>municipal</a:t>
          </a:r>
          <a:r>
            <a:rPr lang="en-US" sz="1600" kern="1200"/>
            <a:t> consumption?</a:t>
          </a:r>
        </a:p>
        <a:p>
          <a:pPr marL="171450" lvl="1" indent="-171450" algn="l" defTabSz="711200">
            <a:lnSpc>
              <a:spcPct val="90000"/>
            </a:lnSpc>
            <a:spcBef>
              <a:spcPct val="0"/>
            </a:spcBef>
            <a:spcAft>
              <a:spcPct val="15000"/>
            </a:spcAft>
            <a:buChar char="•"/>
          </a:pPr>
          <a:r>
            <a:rPr lang="en-US" sz="1600" kern="1200"/>
            <a:t>Develop all sites with PV potential?</a:t>
          </a:r>
        </a:p>
        <a:p>
          <a:pPr marL="171450" lvl="1" indent="-171450" algn="l" defTabSz="711200">
            <a:lnSpc>
              <a:spcPct val="90000"/>
            </a:lnSpc>
            <a:spcBef>
              <a:spcPct val="0"/>
            </a:spcBef>
            <a:spcAft>
              <a:spcPct val="15000"/>
            </a:spcAft>
            <a:buChar char="•"/>
          </a:pPr>
          <a:r>
            <a:rPr lang="en-US" sz="1600" kern="1200"/>
            <a:t>Visual confirmation of municipality’s commitment to clean energy?</a:t>
          </a:r>
        </a:p>
        <a:p>
          <a:pPr marL="171450" lvl="1" indent="-171450" algn="l" defTabSz="711200">
            <a:lnSpc>
              <a:spcPct val="90000"/>
            </a:lnSpc>
            <a:spcBef>
              <a:spcPct val="0"/>
            </a:spcBef>
            <a:spcAft>
              <a:spcPct val="15000"/>
            </a:spcAft>
            <a:buChar char="•"/>
          </a:pPr>
          <a:r>
            <a:rPr lang="en-US" sz="1600" kern="1200"/>
            <a:t>Optimize financial performance?</a:t>
          </a:r>
        </a:p>
      </dsp:txBody>
      <dsp:txXfrm rot="-5400000">
        <a:off x="4067375" y="237301"/>
        <a:ext cx="7164961" cy="1218677"/>
      </dsp:txXfrm>
    </dsp:sp>
    <dsp:sp modelId="{74E85688-43DC-48B7-891A-94F738C5D245}">
      <dsp:nvSpPr>
        <dsp:cNvPr id="0" name=""/>
        <dsp:cNvSpPr/>
      </dsp:nvSpPr>
      <dsp:spPr>
        <a:xfrm>
          <a:off x="0" y="2557"/>
          <a:ext cx="4067375" cy="1688164"/>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Font typeface="Arial" panose="020B0604020202020204" pitchFamily="34" charset="0"/>
            <a:buNone/>
          </a:pPr>
          <a:r>
            <a:rPr lang="en-US" sz="2700" b="1" kern="1200"/>
            <a:t>Determine objective for PV installation at each site</a:t>
          </a:r>
          <a:endParaRPr lang="en-US" sz="2700" kern="1200"/>
        </a:p>
      </dsp:txBody>
      <dsp:txXfrm>
        <a:off x="82409" y="84966"/>
        <a:ext cx="3902557" cy="1523346"/>
      </dsp:txXfrm>
    </dsp:sp>
    <dsp:sp modelId="{4E8EBDE6-C538-40F1-B7E6-BA52397742DA}">
      <dsp:nvSpPr>
        <dsp:cNvPr id="0" name=""/>
        <dsp:cNvSpPr/>
      </dsp:nvSpPr>
      <dsp:spPr>
        <a:xfrm rot="5400000">
          <a:off x="7007553" y="-996230"/>
          <a:ext cx="1350531" cy="723088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a:t>Impact on neighboring properties</a:t>
          </a:r>
        </a:p>
        <a:p>
          <a:pPr marL="171450" lvl="1" indent="-171450" algn="l" defTabSz="711200">
            <a:lnSpc>
              <a:spcPct val="90000"/>
            </a:lnSpc>
            <a:spcBef>
              <a:spcPct val="0"/>
            </a:spcBef>
            <a:spcAft>
              <a:spcPct val="15000"/>
            </a:spcAft>
            <a:buChar char="•"/>
          </a:pPr>
          <a:r>
            <a:rPr lang="en-US" sz="1600" kern="1200"/>
            <a:t>Development plans for neighboring properties</a:t>
          </a:r>
        </a:p>
        <a:p>
          <a:pPr marL="171450" lvl="1" indent="-171450" algn="l" defTabSz="711200">
            <a:lnSpc>
              <a:spcPct val="90000"/>
            </a:lnSpc>
            <a:spcBef>
              <a:spcPct val="0"/>
            </a:spcBef>
            <a:spcAft>
              <a:spcPct val="15000"/>
            </a:spcAft>
            <a:buChar char="•"/>
          </a:pPr>
          <a:r>
            <a:rPr lang="en-US" sz="1600" kern="1200"/>
            <a:t>Repair and replacement plans for building</a:t>
          </a:r>
        </a:p>
      </dsp:txBody>
      <dsp:txXfrm rot="-5400000">
        <a:off x="4067375" y="2009875"/>
        <a:ext cx="7164961" cy="1218677"/>
      </dsp:txXfrm>
    </dsp:sp>
    <dsp:sp modelId="{C320B0C9-F06B-491E-BDCD-44125956E2D5}">
      <dsp:nvSpPr>
        <dsp:cNvPr id="0" name=""/>
        <dsp:cNvSpPr/>
      </dsp:nvSpPr>
      <dsp:spPr>
        <a:xfrm>
          <a:off x="0" y="1775131"/>
          <a:ext cx="4067375" cy="1688164"/>
        </a:xfrm>
        <a:prstGeom prst="roundRect">
          <a:avLst/>
        </a:prstGeom>
        <a:solidFill>
          <a:schemeClr val="accent3">
            <a:shade val="80000"/>
            <a:hueOff val="79210"/>
            <a:satOff val="-18756"/>
            <a:lumOff val="188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Font typeface="Arial" panose="020B0604020202020204" pitchFamily="34" charset="0"/>
            <a:buNone/>
          </a:pPr>
          <a:r>
            <a:rPr lang="en-US" sz="2700" b="1" kern="1200"/>
            <a:t>Identify non-energy factors affecting potential PV installations</a:t>
          </a:r>
          <a:endParaRPr lang="en-US" sz="2700" kern="1200"/>
        </a:p>
      </dsp:txBody>
      <dsp:txXfrm>
        <a:off x="82409" y="1857540"/>
        <a:ext cx="3902557" cy="1523346"/>
      </dsp:txXfrm>
    </dsp:sp>
    <dsp:sp modelId="{0B9C5425-A0E8-49E3-91DF-5B26F2EF449B}">
      <dsp:nvSpPr>
        <dsp:cNvPr id="0" name=""/>
        <dsp:cNvSpPr/>
      </dsp:nvSpPr>
      <dsp:spPr>
        <a:xfrm rot="5400000">
          <a:off x="7007553" y="776342"/>
          <a:ext cx="1350531" cy="7230888"/>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kern="1200"/>
            <a:t>Do siting issues further limit array potential?</a:t>
          </a:r>
        </a:p>
        <a:p>
          <a:pPr marL="171450" lvl="1" indent="-171450" algn="l" defTabSz="711200">
            <a:lnSpc>
              <a:spcPct val="90000"/>
            </a:lnSpc>
            <a:spcBef>
              <a:spcPct val="0"/>
            </a:spcBef>
            <a:spcAft>
              <a:spcPct val="15000"/>
            </a:spcAft>
            <a:buChar char="•"/>
          </a:pPr>
          <a:r>
            <a:rPr lang="en-US" sz="1600" kern="1200"/>
            <a:t>How do utility rate capacity limitations affect financial performance?</a:t>
          </a:r>
        </a:p>
        <a:p>
          <a:pPr marL="171450" lvl="1" indent="-171450" algn="l" defTabSz="711200">
            <a:lnSpc>
              <a:spcPct val="90000"/>
            </a:lnSpc>
            <a:spcBef>
              <a:spcPct val="0"/>
            </a:spcBef>
            <a:spcAft>
              <a:spcPct val="15000"/>
            </a:spcAft>
            <a:buChar char="•"/>
          </a:pPr>
          <a:r>
            <a:rPr lang="en-US" sz="1600" kern="1200"/>
            <a:t>How much capital is the municipality able to allocate to the project?</a:t>
          </a:r>
        </a:p>
        <a:p>
          <a:pPr marL="171450" lvl="1" indent="-171450" algn="l" defTabSz="711200">
            <a:lnSpc>
              <a:spcPct val="90000"/>
            </a:lnSpc>
            <a:spcBef>
              <a:spcPct val="0"/>
            </a:spcBef>
            <a:spcAft>
              <a:spcPct val="15000"/>
            </a:spcAft>
            <a:buChar char="•"/>
          </a:pPr>
          <a:r>
            <a:rPr lang="en-US" sz="1600" kern="1200"/>
            <a:t>Do grant/rebate opportunities and amounts affect the right size for the project?</a:t>
          </a:r>
        </a:p>
      </dsp:txBody>
      <dsp:txXfrm rot="-5400000">
        <a:off x="4067375" y="3782448"/>
        <a:ext cx="7164961" cy="1218677"/>
      </dsp:txXfrm>
    </dsp:sp>
    <dsp:sp modelId="{540CA502-6B3E-451E-8A42-2B0F4000CD2A}">
      <dsp:nvSpPr>
        <dsp:cNvPr id="0" name=""/>
        <dsp:cNvSpPr/>
      </dsp:nvSpPr>
      <dsp:spPr>
        <a:xfrm>
          <a:off x="0" y="3547704"/>
          <a:ext cx="4067375" cy="1688164"/>
        </a:xfrm>
        <a:prstGeom prst="roundRect">
          <a:avLst/>
        </a:prstGeom>
        <a:solidFill>
          <a:schemeClr val="accent3">
            <a:shade val="80000"/>
            <a:hueOff val="158419"/>
            <a:satOff val="-37513"/>
            <a:lumOff val="377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Font typeface="Arial" panose="020B0604020202020204" pitchFamily="34" charset="0"/>
            <a:buNone/>
          </a:pPr>
          <a:r>
            <a:rPr lang="en-US" sz="2700" b="1" kern="1200"/>
            <a:t>Evaluate ‘right’ size for each site</a:t>
          </a:r>
          <a:endParaRPr lang="en-US" sz="2700" kern="1200"/>
        </a:p>
      </dsp:txBody>
      <dsp:txXfrm>
        <a:off x="82409" y="3630113"/>
        <a:ext cx="3902557" cy="15233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5DCBE0-A16A-4269-9281-31D28CF96F17}">
      <dsp:nvSpPr>
        <dsp:cNvPr id="0" name=""/>
        <dsp:cNvSpPr/>
      </dsp:nvSpPr>
      <dsp:spPr>
        <a:xfrm rot="5400000">
          <a:off x="952064" y="1415307"/>
          <a:ext cx="1325570" cy="1509114"/>
        </a:xfrm>
        <a:prstGeom prst="bentUpArrow">
          <a:avLst>
            <a:gd name="adj1" fmla="val 32840"/>
            <a:gd name="adj2" fmla="val 25000"/>
            <a:gd name="adj3" fmla="val 3578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A004C-E980-442C-8BFE-B97508BBD5B9}">
      <dsp:nvSpPr>
        <dsp:cNvPr id="0" name=""/>
        <dsp:cNvSpPr/>
      </dsp:nvSpPr>
      <dsp:spPr>
        <a:xfrm>
          <a:off x="600869" y="26264"/>
          <a:ext cx="2231479" cy="1401206"/>
        </a:xfrm>
        <a:prstGeom prst="roundRect">
          <a:avLst>
            <a:gd name="adj" fmla="val 166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Baseline metrics</a:t>
          </a:r>
        </a:p>
      </dsp:txBody>
      <dsp:txXfrm>
        <a:off x="669283" y="94678"/>
        <a:ext cx="2094651" cy="1264378"/>
      </dsp:txXfrm>
    </dsp:sp>
    <dsp:sp modelId="{BA3A8F88-E063-43EB-A99D-E3D5ADE04028}">
      <dsp:nvSpPr>
        <dsp:cNvPr id="0" name=""/>
        <dsp:cNvSpPr/>
      </dsp:nvSpPr>
      <dsp:spPr>
        <a:xfrm>
          <a:off x="2994751" y="154492"/>
          <a:ext cx="3365495" cy="1262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Energy profile for this energy plan is the first step </a:t>
          </a:r>
        </a:p>
        <a:p>
          <a:pPr marL="114300" lvl="1" indent="-114300" algn="l" defTabSz="666750">
            <a:lnSpc>
              <a:spcPct val="90000"/>
            </a:lnSpc>
            <a:spcBef>
              <a:spcPct val="0"/>
            </a:spcBef>
            <a:spcAft>
              <a:spcPct val="15000"/>
            </a:spcAft>
            <a:buChar char="•"/>
          </a:pPr>
          <a:r>
            <a:rPr lang="en-US" sz="1500" kern="1200" dirty="0"/>
            <a:t>Update on a yearly basis to compare against baseline</a:t>
          </a:r>
        </a:p>
      </dsp:txBody>
      <dsp:txXfrm>
        <a:off x="2994751" y="154492"/>
        <a:ext cx="3365495" cy="1262447"/>
      </dsp:txXfrm>
    </dsp:sp>
    <dsp:sp modelId="{1BC0C6CB-6196-40C3-94EE-C47E530AA758}">
      <dsp:nvSpPr>
        <dsp:cNvPr id="0" name=""/>
        <dsp:cNvSpPr/>
      </dsp:nvSpPr>
      <dsp:spPr>
        <a:xfrm rot="5400000">
          <a:off x="3220405" y="3089528"/>
          <a:ext cx="1325570" cy="1509114"/>
        </a:xfrm>
        <a:prstGeom prst="bentUpArrow">
          <a:avLst>
            <a:gd name="adj1" fmla="val 32840"/>
            <a:gd name="adj2" fmla="val 25000"/>
            <a:gd name="adj3" fmla="val 35780"/>
          </a:avLst>
        </a:prstGeom>
        <a:solidFill>
          <a:schemeClr val="accent2">
            <a:tint val="50000"/>
            <a:hueOff val="4321963"/>
            <a:satOff val="-29456"/>
            <a:lumOff val="3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86BDCC-408D-4424-8823-1D5769BAC997}">
      <dsp:nvSpPr>
        <dsp:cNvPr id="0" name=""/>
        <dsp:cNvSpPr/>
      </dsp:nvSpPr>
      <dsp:spPr>
        <a:xfrm>
          <a:off x="2869210" y="1700486"/>
          <a:ext cx="2231479" cy="1401206"/>
        </a:xfrm>
        <a:prstGeom prst="roundRect">
          <a:avLst>
            <a:gd name="adj" fmla="val 16670"/>
          </a:avLst>
        </a:prstGeom>
        <a:solidFill>
          <a:schemeClr val="accent2">
            <a:hueOff val="2034584"/>
            <a:satOff val="2545"/>
            <a:lumOff val="-22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Developing process for collecting data</a:t>
          </a:r>
        </a:p>
      </dsp:txBody>
      <dsp:txXfrm>
        <a:off x="2937624" y="1768900"/>
        <a:ext cx="2094651" cy="1264378"/>
      </dsp:txXfrm>
    </dsp:sp>
    <dsp:sp modelId="{87A38D3D-46D2-42DA-B2E7-03D934A6CEAC}">
      <dsp:nvSpPr>
        <dsp:cNvPr id="0" name=""/>
        <dsp:cNvSpPr/>
      </dsp:nvSpPr>
      <dsp:spPr>
        <a:xfrm>
          <a:off x="5193507" y="1713983"/>
          <a:ext cx="3603730" cy="1262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114300" lvl="1" indent="-114300" algn="l" defTabSz="666750">
            <a:lnSpc>
              <a:spcPct val="90000"/>
            </a:lnSpc>
            <a:spcBef>
              <a:spcPct val="0"/>
            </a:spcBef>
            <a:spcAft>
              <a:spcPct val="15000"/>
            </a:spcAft>
            <a:buChar char="•"/>
          </a:pPr>
          <a:r>
            <a:rPr lang="en-US" sz="1500" kern="1200"/>
            <a:t>Who will collect data?</a:t>
          </a:r>
        </a:p>
        <a:p>
          <a:pPr marL="114300" lvl="1" indent="-114300" algn="l" defTabSz="666750">
            <a:lnSpc>
              <a:spcPct val="90000"/>
            </a:lnSpc>
            <a:spcBef>
              <a:spcPct val="0"/>
            </a:spcBef>
            <a:spcAft>
              <a:spcPct val="15000"/>
            </a:spcAft>
            <a:buChar char="•"/>
          </a:pPr>
          <a:r>
            <a:rPr lang="en-US" sz="1500" kern="1200"/>
            <a:t>Where will it be tracked? </a:t>
          </a:r>
        </a:p>
        <a:p>
          <a:pPr marL="114300" lvl="1" indent="-114300" algn="l" defTabSz="666750">
            <a:lnSpc>
              <a:spcPct val="90000"/>
            </a:lnSpc>
            <a:spcBef>
              <a:spcPct val="0"/>
            </a:spcBef>
            <a:spcAft>
              <a:spcPct val="15000"/>
            </a:spcAft>
            <a:buChar char="•"/>
          </a:pPr>
          <a:r>
            <a:rPr lang="en-US" sz="1500" kern="1200"/>
            <a:t>When or how often? </a:t>
          </a:r>
        </a:p>
        <a:p>
          <a:pPr marL="114300" lvl="1" indent="-114300" algn="l" defTabSz="666750">
            <a:lnSpc>
              <a:spcPct val="90000"/>
            </a:lnSpc>
            <a:spcBef>
              <a:spcPct val="0"/>
            </a:spcBef>
            <a:spcAft>
              <a:spcPct val="15000"/>
            </a:spcAft>
            <a:buChar char="•"/>
          </a:pPr>
          <a:r>
            <a:rPr lang="en-US" sz="1500" kern="1200"/>
            <a:t>How will data be processed? </a:t>
          </a:r>
        </a:p>
        <a:p>
          <a:pPr marL="114300" lvl="1" indent="-114300" algn="l" defTabSz="666750">
            <a:lnSpc>
              <a:spcPct val="90000"/>
            </a:lnSpc>
            <a:spcBef>
              <a:spcPct val="0"/>
            </a:spcBef>
            <a:spcAft>
              <a:spcPct val="15000"/>
            </a:spcAft>
            <a:buChar char="•"/>
          </a:pPr>
          <a:r>
            <a:rPr lang="en-US" sz="1500" kern="1200"/>
            <a:t>What data should be tracked? </a:t>
          </a:r>
        </a:p>
      </dsp:txBody>
      <dsp:txXfrm>
        <a:off x="5193507" y="1713983"/>
        <a:ext cx="3603730" cy="1262447"/>
      </dsp:txXfrm>
    </dsp:sp>
    <dsp:sp modelId="{6F85715A-BD7C-4665-8518-C8072DC3C00F}">
      <dsp:nvSpPr>
        <dsp:cNvPr id="0" name=""/>
        <dsp:cNvSpPr/>
      </dsp:nvSpPr>
      <dsp:spPr>
        <a:xfrm>
          <a:off x="5137551" y="3374708"/>
          <a:ext cx="2231479" cy="1401206"/>
        </a:xfrm>
        <a:prstGeom prst="roundRect">
          <a:avLst>
            <a:gd name="adj" fmla="val 16670"/>
          </a:avLst>
        </a:prstGeom>
        <a:solidFill>
          <a:schemeClr val="accent2">
            <a:hueOff val="4069167"/>
            <a:satOff val="5090"/>
            <a:lumOff val="-45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Developing process for reporting and taking actions</a:t>
          </a:r>
        </a:p>
      </dsp:txBody>
      <dsp:txXfrm>
        <a:off x="5205965" y="3443122"/>
        <a:ext cx="2094651" cy="1264378"/>
      </dsp:txXfrm>
    </dsp:sp>
    <dsp:sp modelId="{5AF8BC58-78A1-4D83-BB5A-A362DE596579}">
      <dsp:nvSpPr>
        <dsp:cNvPr id="0" name=""/>
        <dsp:cNvSpPr/>
      </dsp:nvSpPr>
      <dsp:spPr>
        <a:xfrm>
          <a:off x="7381341" y="3453574"/>
          <a:ext cx="2296967" cy="1262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Will the report be made public or used internally (or both? </a:t>
          </a:r>
        </a:p>
      </dsp:txBody>
      <dsp:txXfrm>
        <a:off x="7381341" y="3453574"/>
        <a:ext cx="2296967" cy="126244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3E03E-1E9F-4965-A20F-90A1D687732D}">
      <dsp:nvSpPr>
        <dsp:cNvPr id="0" name=""/>
        <dsp:cNvSpPr/>
      </dsp:nvSpPr>
      <dsp:spPr>
        <a:xfrm>
          <a:off x="0" y="387"/>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11B920-DD4D-4421-99A7-456E8B52B806}">
      <dsp:nvSpPr>
        <dsp:cNvPr id="0" name=""/>
        <dsp:cNvSpPr/>
      </dsp:nvSpPr>
      <dsp:spPr>
        <a:xfrm>
          <a:off x="161367" y="120412"/>
          <a:ext cx="293395" cy="2933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F1038-B546-4994-BFFE-4D637083E8FA}">
      <dsp:nvSpPr>
        <dsp:cNvPr id="0" name=""/>
        <dsp:cNvSpPr/>
      </dsp:nvSpPr>
      <dsp:spPr>
        <a:xfrm>
          <a:off x="616130" y="387"/>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Set an aggressive but feasible energy target* </a:t>
          </a:r>
        </a:p>
      </dsp:txBody>
      <dsp:txXfrm>
        <a:off x="616130" y="387"/>
        <a:ext cx="7462742" cy="533446"/>
      </dsp:txXfrm>
    </dsp:sp>
    <dsp:sp modelId="{B4D038A8-521C-4934-A192-C4F01EF18E5F}">
      <dsp:nvSpPr>
        <dsp:cNvPr id="0" name=""/>
        <dsp:cNvSpPr/>
      </dsp:nvSpPr>
      <dsp:spPr>
        <a:xfrm>
          <a:off x="0" y="667195"/>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C854C-81DE-4BC0-BD41-41501B0716B7}">
      <dsp:nvSpPr>
        <dsp:cNvPr id="0" name=""/>
        <dsp:cNvSpPr/>
      </dsp:nvSpPr>
      <dsp:spPr>
        <a:xfrm>
          <a:off x="161367" y="787221"/>
          <a:ext cx="293395" cy="2933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14066-DF79-4A2D-A956-A1F795AA8265}">
      <dsp:nvSpPr>
        <dsp:cNvPr id="0" name=""/>
        <dsp:cNvSpPr/>
      </dsp:nvSpPr>
      <dsp:spPr>
        <a:xfrm>
          <a:off x="616130" y="667195"/>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Design the building to be resilient of climate change impacts, include back-up energy storage and incorporate flood risk mitigation or increased cooling needs </a:t>
          </a:r>
          <a:endParaRPr lang="en-US" sz="1400" kern="1200" dirty="0"/>
        </a:p>
      </dsp:txBody>
      <dsp:txXfrm>
        <a:off x="616130" y="667195"/>
        <a:ext cx="7462742" cy="533446"/>
      </dsp:txXfrm>
    </dsp:sp>
    <dsp:sp modelId="{4AF9F1F5-AF2B-4BFD-A67F-78DF8B4350FC}">
      <dsp:nvSpPr>
        <dsp:cNvPr id="0" name=""/>
        <dsp:cNvSpPr/>
      </dsp:nvSpPr>
      <dsp:spPr>
        <a:xfrm>
          <a:off x="0" y="1334003"/>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4E8C0-878D-4B91-A7DC-5EF261A5C9C7}">
      <dsp:nvSpPr>
        <dsp:cNvPr id="0" name=""/>
        <dsp:cNvSpPr/>
      </dsp:nvSpPr>
      <dsp:spPr>
        <a:xfrm>
          <a:off x="161367" y="1454029"/>
          <a:ext cx="293395" cy="2933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6141B2-F6A2-4A66-ADDC-A590282892BE}">
      <dsp:nvSpPr>
        <dsp:cNvPr id="0" name=""/>
        <dsp:cNvSpPr/>
      </dsp:nvSpPr>
      <dsp:spPr>
        <a:xfrm>
          <a:off x="616130" y="1334003"/>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Design with distributed energy generation or design or solar ready building, which optimize orientation and roof properties </a:t>
          </a:r>
          <a:endParaRPr lang="en-US" sz="1400" kern="1200" dirty="0"/>
        </a:p>
      </dsp:txBody>
      <dsp:txXfrm>
        <a:off x="616130" y="1334003"/>
        <a:ext cx="7462742" cy="533446"/>
      </dsp:txXfrm>
    </dsp:sp>
    <dsp:sp modelId="{17F63944-4A73-44DC-85E2-18D7A95A1C03}">
      <dsp:nvSpPr>
        <dsp:cNvPr id="0" name=""/>
        <dsp:cNvSpPr/>
      </dsp:nvSpPr>
      <dsp:spPr>
        <a:xfrm>
          <a:off x="0" y="2000812"/>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6419B4-04F7-45A0-A118-117B0EA0FBE0}">
      <dsp:nvSpPr>
        <dsp:cNvPr id="0" name=""/>
        <dsp:cNvSpPr/>
      </dsp:nvSpPr>
      <dsp:spPr>
        <a:xfrm>
          <a:off x="161367" y="2120837"/>
          <a:ext cx="293395" cy="2933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F05104-DDEC-42DC-9C6C-735D96E64452}">
      <dsp:nvSpPr>
        <dsp:cNvPr id="0" name=""/>
        <dsp:cNvSpPr/>
      </dsp:nvSpPr>
      <dsp:spPr>
        <a:xfrm>
          <a:off x="616130" y="2000812"/>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Include submeters to facilitate detailed benchmarking</a:t>
          </a:r>
        </a:p>
      </dsp:txBody>
      <dsp:txXfrm>
        <a:off x="616130" y="2000812"/>
        <a:ext cx="7462742" cy="533446"/>
      </dsp:txXfrm>
    </dsp:sp>
    <dsp:sp modelId="{3DE5EABC-E250-4EC2-AA93-6C35660D5E12}">
      <dsp:nvSpPr>
        <dsp:cNvPr id="0" name=""/>
        <dsp:cNvSpPr/>
      </dsp:nvSpPr>
      <dsp:spPr>
        <a:xfrm>
          <a:off x="0" y="2667620"/>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5B33F4-AA83-4F91-9C6E-DCFDBB707DB5}">
      <dsp:nvSpPr>
        <dsp:cNvPr id="0" name=""/>
        <dsp:cNvSpPr/>
      </dsp:nvSpPr>
      <dsp:spPr>
        <a:xfrm>
          <a:off x="161367" y="2787645"/>
          <a:ext cx="293395" cy="29339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6A9DD-8E4B-4D6D-B2D0-C5E254B6792C}">
      <dsp:nvSpPr>
        <dsp:cNvPr id="0" name=""/>
        <dsp:cNvSpPr/>
      </dsp:nvSpPr>
      <dsp:spPr>
        <a:xfrm>
          <a:off x="616130" y="2667620"/>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Consider building certifications (LEED, Living Building Challenge, Well certification)</a:t>
          </a:r>
          <a:endParaRPr lang="en-US" sz="1400" kern="1200" dirty="0"/>
        </a:p>
      </dsp:txBody>
      <dsp:txXfrm>
        <a:off x="616130" y="2667620"/>
        <a:ext cx="7462742" cy="533446"/>
      </dsp:txXfrm>
    </dsp:sp>
    <dsp:sp modelId="{3B27DFCA-245C-44E6-A327-998EE7E74581}">
      <dsp:nvSpPr>
        <dsp:cNvPr id="0" name=""/>
        <dsp:cNvSpPr/>
      </dsp:nvSpPr>
      <dsp:spPr>
        <a:xfrm>
          <a:off x="0" y="3334428"/>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53927-3BB5-43C9-BEE2-51D1E3B88FA6}">
      <dsp:nvSpPr>
        <dsp:cNvPr id="0" name=""/>
        <dsp:cNvSpPr/>
      </dsp:nvSpPr>
      <dsp:spPr>
        <a:xfrm>
          <a:off x="161367" y="3454454"/>
          <a:ext cx="293395" cy="29339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CAFA6-1935-4198-B8E5-71A69A20C9F3}">
      <dsp:nvSpPr>
        <dsp:cNvPr id="0" name=""/>
        <dsp:cNvSpPr/>
      </dsp:nvSpPr>
      <dsp:spPr>
        <a:xfrm>
          <a:off x="616130" y="3334428"/>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Include electric vehicle charging stations with sufficient capacity for growing EV market </a:t>
          </a:r>
        </a:p>
      </dsp:txBody>
      <dsp:txXfrm>
        <a:off x="616130" y="3334428"/>
        <a:ext cx="7462742" cy="533446"/>
      </dsp:txXfrm>
    </dsp:sp>
    <dsp:sp modelId="{647738C5-D957-42EF-AEC2-AC740371C14B}">
      <dsp:nvSpPr>
        <dsp:cNvPr id="0" name=""/>
        <dsp:cNvSpPr/>
      </dsp:nvSpPr>
      <dsp:spPr>
        <a:xfrm>
          <a:off x="0" y="4001236"/>
          <a:ext cx="8078873" cy="53344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2D7F70-85DD-43F2-8109-B81A2B1CC737}">
      <dsp:nvSpPr>
        <dsp:cNvPr id="0" name=""/>
        <dsp:cNvSpPr/>
      </dsp:nvSpPr>
      <dsp:spPr>
        <a:xfrm>
          <a:off x="161367" y="4121262"/>
          <a:ext cx="293395" cy="29339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5F88C3-DF03-47AD-B2E7-15B337E123DB}">
      <dsp:nvSpPr>
        <dsp:cNvPr id="0" name=""/>
        <dsp:cNvSpPr/>
      </dsp:nvSpPr>
      <dsp:spPr>
        <a:xfrm>
          <a:off x="616130" y="4001236"/>
          <a:ext cx="7462742" cy="533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6456" tIns="56456" rIns="56456" bIns="56456" numCol="1" spcCol="1270" anchor="ctr" anchorCtr="0">
          <a:noAutofit/>
        </a:bodyPr>
        <a:lstStyle/>
        <a:p>
          <a:pPr marL="0" lvl="0" indent="0" algn="l" defTabSz="622300">
            <a:lnSpc>
              <a:spcPct val="100000"/>
            </a:lnSpc>
            <a:spcBef>
              <a:spcPct val="0"/>
            </a:spcBef>
            <a:spcAft>
              <a:spcPct val="35000"/>
            </a:spcAft>
            <a:buNone/>
          </a:pPr>
          <a:r>
            <a:rPr lang="en-US" sz="1400" kern="1200"/>
            <a:t>Incorporate sustainable purchasing into the materials and design of the building </a:t>
          </a:r>
        </a:p>
      </dsp:txBody>
      <dsp:txXfrm>
        <a:off x="616130" y="4001236"/>
        <a:ext cx="7462742" cy="5334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3349F-61A5-4550-8F54-ED8114D686CC}">
      <dsp:nvSpPr>
        <dsp:cNvPr id="0" name=""/>
        <dsp:cNvSpPr/>
      </dsp:nvSpPr>
      <dsp:spPr>
        <a:xfrm>
          <a:off x="1390" y="210247"/>
          <a:ext cx="1441772" cy="8373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rPr>
            <a:t>Building  efficiency</a:t>
          </a:r>
        </a:p>
      </dsp:txBody>
      <dsp:txXfrm>
        <a:off x="25915" y="234772"/>
        <a:ext cx="1392722" cy="788309"/>
      </dsp:txXfrm>
    </dsp:sp>
    <dsp:sp modelId="{E32BB123-6305-4C32-BCCE-127EC9FABF88}">
      <dsp:nvSpPr>
        <dsp:cNvPr id="0" name=""/>
        <dsp:cNvSpPr/>
      </dsp:nvSpPr>
      <dsp:spPr>
        <a:xfrm>
          <a:off x="145567" y="1047607"/>
          <a:ext cx="144177" cy="540664"/>
        </a:xfrm>
        <a:custGeom>
          <a:avLst/>
          <a:gdLst/>
          <a:ahLst/>
          <a:cxnLst/>
          <a:rect l="0" t="0" r="0" b="0"/>
          <a:pathLst>
            <a:path>
              <a:moveTo>
                <a:pt x="0" y="0"/>
              </a:moveTo>
              <a:lnTo>
                <a:pt x="0" y="540664"/>
              </a:lnTo>
              <a:lnTo>
                <a:pt x="144177" y="54066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B440BF-3FF6-4526-8267-2C1F58E6415B}">
      <dsp:nvSpPr>
        <dsp:cNvPr id="0" name=""/>
        <dsp:cNvSpPr/>
      </dsp:nvSpPr>
      <dsp:spPr>
        <a:xfrm>
          <a:off x="289744" y="1227828"/>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LED upgrades</a:t>
          </a:r>
        </a:p>
      </dsp:txBody>
      <dsp:txXfrm>
        <a:off x="310858" y="1248942"/>
        <a:ext cx="1111189" cy="678658"/>
      </dsp:txXfrm>
    </dsp:sp>
    <dsp:sp modelId="{42F840D5-1A08-4903-9BBF-06F78919D6D3}">
      <dsp:nvSpPr>
        <dsp:cNvPr id="0" name=""/>
        <dsp:cNvSpPr/>
      </dsp:nvSpPr>
      <dsp:spPr>
        <a:xfrm>
          <a:off x="145567" y="1047607"/>
          <a:ext cx="144177" cy="1441772"/>
        </a:xfrm>
        <a:custGeom>
          <a:avLst/>
          <a:gdLst/>
          <a:ahLst/>
          <a:cxnLst/>
          <a:rect l="0" t="0" r="0" b="0"/>
          <a:pathLst>
            <a:path>
              <a:moveTo>
                <a:pt x="0" y="0"/>
              </a:moveTo>
              <a:lnTo>
                <a:pt x="0" y="1441772"/>
              </a:lnTo>
              <a:lnTo>
                <a:pt x="144177" y="1441772"/>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80BACF-DC03-4274-A3CD-1A5ABB4EF675}">
      <dsp:nvSpPr>
        <dsp:cNvPr id="0" name=""/>
        <dsp:cNvSpPr/>
      </dsp:nvSpPr>
      <dsp:spPr>
        <a:xfrm>
          <a:off x="289744" y="2128936"/>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Lighting controls </a:t>
          </a:r>
        </a:p>
      </dsp:txBody>
      <dsp:txXfrm>
        <a:off x="310858" y="2150050"/>
        <a:ext cx="1111189" cy="678658"/>
      </dsp:txXfrm>
    </dsp:sp>
    <dsp:sp modelId="{E662B95D-9EB1-4C94-9A9A-C4FA8854F269}">
      <dsp:nvSpPr>
        <dsp:cNvPr id="0" name=""/>
        <dsp:cNvSpPr/>
      </dsp:nvSpPr>
      <dsp:spPr>
        <a:xfrm>
          <a:off x="145567" y="1047607"/>
          <a:ext cx="144177" cy="2342880"/>
        </a:xfrm>
        <a:custGeom>
          <a:avLst/>
          <a:gdLst/>
          <a:ahLst/>
          <a:cxnLst/>
          <a:rect l="0" t="0" r="0" b="0"/>
          <a:pathLst>
            <a:path>
              <a:moveTo>
                <a:pt x="0" y="0"/>
              </a:moveTo>
              <a:lnTo>
                <a:pt x="0" y="2342880"/>
              </a:lnTo>
              <a:lnTo>
                <a:pt x="144177" y="234288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18695D-282A-4BFC-8FE3-F388B8EA03B8}">
      <dsp:nvSpPr>
        <dsp:cNvPr id="0" name=""/>
        <dsp:cNvSpPr/>
      </dsp:nvSpPr>
      <dsp:spPr>
        <a:xfrm>
          <a:off x="289744" y="3030044"/>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HVAC controls</a:t>
          </a:r>
        </a:p>
      </dsp:txBody>
      <dsp:txXfrm>
        <a:off x="310858" y="3051158"/>
        <a:ext cx="1111189" cy="678658"/>
      </dsp:txXfrm>
    </dsp:sp>
    <dsp:sp modelId="{622B2A4A-8BC5-4327-BA72-2CFEB80F1B9B}">
      <dsp:nvSpPr>
        <dsp:cNvPr id="0" name=""/>
        <dsp:cNvSpPr/>
      </dsp:nvSpPr>
      <dsp:spPr>
        <a:xfrm>
          <a:off x="145567" y="1047607"/>
          <a:ext cx="144177" cy="3243987"/>
        </a:xfrm>
        <a:custGeom>
          <a:avLst/>
          <a:gdLst/>
          <a:ahLst/>
          <a:cxnLst/>
          <a:rect l="0" t="0" r="0" b="0"/>
          <a:pathLst>
            <a:path>
              <a:moveTo>
                <a:pt x="0" y="0"/>
              </a:moveTo>
              <a:lnTo>
                <a:pt x="0" y="3243987"/>
              </a:lnTo>
              <a:lnTo>
                <a:pt x="144177" y="324398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8BB62-2563-4713-8175-47892647D93C}">
      <dsp:nvSpPr>
        <dsp:cNvPr id="0" name=""/>
        <dsp:cNvSpPr/>
      </dsp:nvSpPr>
      <dsp:spPr>
        <a:xfrm>
          <a:off x="289744" y="3931152"/>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Specific community investments</a:t>
          </a:r>
        </a:p>
      </dsp:txBody>
      <dsp:txXfrm>
        <a:off x="310858" y="3952266"/>
        <a:ext cx="1111189" cy="678658"/>
      </dsp:txXfrm>
    </dsp:sp>
    <dsp:sp modelId="{629AB58B-994A-480D-9C9B-11435BF7D166}">
      <dsp:nvSpPr>
        <dsp:cNvPr id="0" name=""/>
        <dsp:cNvSpPr/>
      </dsp:nvSpPr>
      <dsp:spPr>
        <a:xfrm>
          <a:off x="1803605" y="210247"/>
          <a:ext cx="1859785" cy="8373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rPr>
            <a:t>Streetlighting</a:t>
          </a:r>
        </a:p>
      </dsp:txBody>
      <dsp:txXfrm>
        <a:off x="1828130" y="234772"/>
        <a:ext cx="1810735" cy="788309"/>
      </dsp:txXfrm>
    </dsp:sp>
    <dsp:sp modelId="{17DE2802-5966-4E81-9D54-961F4A99C72A}">
      <dsp:nvSpPr>
        <dsp:cNvPr id="0" name=""/>
        <dsp:cNvSpPr/>
      </dsp:nvSpPr>
      <dsp:spPr>
        <a:xfrm>
          <a:off x="1989584" y="1047607"/>
          <a:ext cx="185978" cy="540664"/>
        </a:xfrm>
        <a:custGeom>
          <a:avLst/>
          <a:gdLst/>
          <a:ahLst/>
          <a:cxnLst/>
          <a:rect l="0" t="0" r="0" b="0"/>
          <a:pathLst>
            <a:path>
              <a:moveTo>
                <a:pt x="0" y="0"/>
              </a:moveTo>
              <a:lnTo>
                <a:pt x="0" y="540664"/>
              </a:lnTo>
              <a:lnTo>
                <a:pt x="185978" y="54066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E67C8-2A4F-4F96-8429-941E44FF651C}">
      <dsp:nvSpPr>
        <dsp:cNvPr id="0" name=""/>
        <dsp:cNvSpPr/>
      </dsp:nvSpPr>
      <dsp:spPr>
        <a:xfrm>
          <a:off x="2175562" y="1227828"/>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LED lighting upgrades</a:t>
          </a:r>
        </a:p>
      </dsp:txBody>
      <dsp:txXfrm>
        <a:off x="2196676" y="1248942"/>
        <a:ext cx="1111189" cy="678658"/>
      </dsp:txXfrm>
    </dsp:sp>
    <dsp:sp modelId="{D784B08E-36A9-42B7-A3CA-03DD9BA3C6A9}">
      <dsp:nvSpPr>
        <dsp:cNvPr id="0" name=""/>
        <dsp:cNvSpPr/>
      </dsp:nvSpPr>
      <dsp:spPr>
        <a:xfrm>
          <a:off x="4023834" y="210247"/>
          <a:ext cx="1441772" cy="8373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rPr>
            <a:t>Fleet </a:t>
          </a:r>
        </a:p>
      </dsp:txBody>
      <dsp:txXfrm>
        <a:off x="4048359" y="234772"/>
        <a:ext cx="1392722" cy="788309"/>
      </dsp:txXfrm>
    </dsp:sp>
    <dsp:sp modelId="{DB89ACCE-EC22-4C99-B73F-74331AB9D7F4}">
      <dsp:nvSpPr>
        <dsp:cNvPr id="0" name=""/>
        <dsp:cNvSpPr/>
      </dsp:nvSpPr>
      <dsp:spPr>
        <a:xfrm>
          <a:off x="4168011" y="1047607"/>
          <a:ext cx="144177" cy="540664"/>
        </a:xfrm>
        <a:custGeom>
          <a:avLst/>
          <a:gdLst/>
          <a:ahLst/>
          <a:cxnLst/>
          <a:rect l="0" t="0" r="0" b="0"/>
          <a:pathLst>
            <a:path>
              <a:moveTo>
                <a:pt x="0" y="0"/>
              </a:moveTo>
              <a:lnTo>
                <a:pt x="0" y="540664"/>
              </a:lnTo>
              <a:lnTo>
                <a:pt x="144177" y="54066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9CF79B-F1BC-4CA9-8250-7865AA2119B3}">
      <dsp:nvSpPr>
        <dsp:cNvPr id="0" name=""/>
        <dsp:cNvSpPr/>
      </dsp:nvSpPr>
      <dsp:spPr>
        <a:xfrm>
          <a:off x="4312188" y="1227828"/>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Police Hybrids</a:t>
          </a:r>
        </a:p>
      </dsp:txBody>
      <dsp:txXfrm>
        <a:off x="4333302" y="1248942"/>
        <a:ext cx="1111189" cy="678658"/>
      </dsp:txXfrm>
    </dsp:sp>
    <dsp:sp modelId="{84BA364D-84E5-4E2F-BC98-38698DDDABE7}">
      <dsp:nvSpPr>
        <dsp:cNvPr id="0" name=""/>
        <dsp:cNvSpPr/>
      </dsp:nvSpPr>
      <dsp:spPr>
        <a:xfrm>
          <a:off x="4168011" y="1047607"/>
          <a:ext cx="144177" cy="1441772"/>
        </a:xfrm>
        <a:custGeom>
          <a:avLst/>
          <a:gdLst/>
          <a:ahLst/>
          <a:cxnLst/>
          <a:rect l="0" t="0" r="0" b="0"/>
          <a:pathLst>
            <a:path>
              <a:moveTo>
                <a:pt x="0" y="0"/>
              </a:moveTo>
              <a:lnTo>
                <a:pt x="0" y="1441772"/>
              </a:lnTo>
              <a:lnTo>
                <a:pt x="144177" y="1441772"/>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8A95D-1DB7-41AD-9F10-85AC7DD65F6A}">
      <dsp:nvSpPr>
        <dsp:cNvPr id="0" name=""/>
        <dsp:cNvSpPr/>
      </dsp:nvSpPr>
      <dsp:spPr>
        <a:xfrm>
          <a:off x="4312188" y="2128936"/>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Light-duty electric vehicles </a:t>
          </a:r>
        </a:p>
      </dsp:txBody>
      <dsp:txXfrm>
        <a:off x="4333302" y="2150050"/>
        <a:ext cx="1111189" cy="678658"/>
      </dsp:txXfrm>
    </dsp:sp>
    <dsp:sp modelId="{6995C344-742A-46EA-AC12-58928604BC44}">
      <dsp:nvSpPr>
        <dsp:cNvPr id="0" name=""/>
        <dsp:cNvSpPr/>
      </dsp:nvSpPr>
      <dsp:spPr>
        <a:xfrm>
          <a:off x="5826049" y="210247"/>
          <a:ext cx="1441772" cy="8373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rPr>
            <a:t>Solar</a:t>
          </a:r>
        </a:p>
      </dsp:txBody>
      <dsp:txXfrm>
        <a:off x="5850574" y="234772"/>
        <a:ext cx="1392722" cy="788309"/>
      </dsp:txXfrm>
    </dsp:sp>
    <dsp:sp modelId="{96AC922C-3E27-49D3-A9B7-3A89907AFC2E}">
      <dsp:nvSpPr>
        <dsp:cNvPr id="0" name=""/>
        <dsp:cNvSpPr/>
      </dsp:nvSpPr>
      <dsp:spPr>
        <a:xfrm>
          <a:off x="5970227" y="1047607"/>
          <a:ext cx="144177" cy="540664"/>
        </a:xfrm>
        <a:custGeom>
          <a:avLst/>
          <a:gdLst/>
          <a:ahLst/>
          <a:cxnLst/>
          <a:rect l="0" t="0" r="0" b="0"/>
          <a:pathLst>
            <a:path>
              <a:moveTo>
                <a:pt x="0" y="0"/>
              </a:moveTo>
              <a:lnTo>
                <a:pt x="0" y="540664"/>
              </a:lnTo>
              <a:lnTo>
                <a:pt x="144177" y="54066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6FA063-43F5-4964-B151-D20F2F0C64B7}">
      <dsp:nvSpPr>
        <dsp:cNvPr id="0" name=""/>
        <dsp:cNvSpPr/>
      </dsp:nvSpPr>
      <dsp:spPr>
        <a:xfrm>
          <a:off x="6114404" y="1227828"/>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Phased installations</a:t>
          </a:r>
        </a:p>
      </dsp:txBody>
      <dsp:txXfrm>
        <a:off x="6135518" y="1248942"/>
        <a:ext cx="1111189" cy="678658"/>
      </dsp:txXfrm>
    </dsp:sp>
    <dsp:sp modelId="{DEAA61F3-CF9B-4807-BB01-5E839B59B520}">
      <dsp:nvSpPr>
        <dsp:cNvPr id="0" name=""/>
        <dsp:cNvSpPr/>
      </dsp:nvSpPr>
      <dsp:spPr>
        <a:xfrm>
          <a:off x="5970227" y="1047607"/>
          <a:ext cx="144177" cy="1441772"/>
        </a:xfrm>
        <a:custGeom>
          <a:avLst/>
          <a:gdLst/>
          <a:ahLst/>
          <a:cxnLst/>
          <a:rect l="0" t="0" r="0" b="0"/>
          <a:pathLst>
            <a:path>
              <a:moveTo>
                <a:pt x="0" y="0"/>
              </a:moveTo>
              <a:lnTo>
                <a:pt x="0" y="1441772"/>
              </a:lnTo>
              <a:lnTo>
                <a:pt x="144177" y="1441772"/>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61E7C8-794B-420F-ADD5-DF7201AE2BB9}">
      <dsp:nvSpPr>
        <dsp:cNvPr id="0" name=""/>
        <dsp:cNvSpPr/>
      </dsp:nvSpPr>
      <dsp:spPr>
        <a:xfrm>
          <a:off x="6114404" y="2128936"/>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Policy for purchased renewable energy</a:t>
          </a:r>
        </a:p>
      </dsp:txBody>
      <dsp:txXfrm>
        <a:off x="6135518" y="2150050"/>
        <a:ext cx="1111189" cy="678658"/>
      </dsp:txXfrm>
    </dsp:sp>
    <dsp:sp modelId="{7F29717E-0923-498C-BB87-0E8964C01866}">
      <dsp:nvSpPr>
        <dsp:cNvPr id="0" name=""/>
        <dsp:cNvSpPr/>
      </dsp:nvSpPr>
      <dsp:spPr>
        <a:xfrm>
          <a:off x="7628265" y="210247"/>
          <a:ext cx="1441772" cy="83735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mj-lt"/>
            </a:rPr>
            <a:t>Policies / Processes</a:t>
          </a:r>
        </a:p>
      </dsp:txBody>
      <dsp:txXfrm>
        <a:off x="7652790" y="234772"/>
        <a:ext cx="1392722" cy="788309"/>
      </dsp:txXfrm>
    </dsp:sp>
    <dsp:sp modelId="{2DF8D6A3-80F0-4562-8295-056A6918B11E}">
      <dsp:nvSpPr>
        <dsp:cNvPr id="0" name=""/>
        <dsp:cNvSpPr/>
      </dsp:nvSpPr>
      <dsp:spPr>
        <a:xfrm>
          <a:off x="7772442" y="1047607"/>
          <a:ext cx="144177" cy="540664"/>
        </a:xfrm>
        <a:custGeom>
          <a:avLst/>
          <a:gdLst/>
          <a:ahLst/>
          <a:cxnLst/>
          <a:rect l="0" t="0" r="0" b="0"/>
          <a:pathLst>
            <a:path>
              <a:moveTo>
                <a:pt x="0" y="0"/>
              </a:moveTo>
              <a:lnTo>
                <a:pt x="0" y="540664"/>
              </a:lnTo>
              <a:lnTo>
                <a:pt x="144177" y="540664"/>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59B98E-4DE2-4F30-8D48-0B628EBD82A9}">
      <dsp:nvSpPr>
        <dsp:cNvPr id="0" name=""/>
        <dsp:cNvSpPr/>
      </dsp:nvSpPr>
      <dsp:spPr>
        <a:xfrm>
          <a:off x="7916619" y="1227828"/>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b="0" kern="1200">
              <a:latin typeface="+mj-lt"/>
            </a:rPr>
            <a:t>Framework for data collection</a:t>
          </a:r>
        </a:p>
      </dsp:txBody>
      <dsp:txXfrm>
        <a:off x="7937733" y="1248942"/>
        <a:ext cx="1111189" cy="678658"/>
      </dsp:txXfrm>
    </dsp:sp>
    <dsp:sp modelId="{7A2890A5-EE71-418D-972E-0E8DBAFC04E9}">
      <dsp:nvSpPr>
        <dsp:cNvPr id="0" name=""/>
        <dsp:cNvSpPr/>
      </dsp:nvSpPr>
      <dsp:spPr>
        <a:xfrm>
          <a:off x="7772442" y="1047607"/>
          <a:ext cx="144177" cy="1441772"/>
        </a:xfrm>
        <a:custGeom>
          <a:avLst/>
          <a:gdLst/>
          <a:ahLst/>
          <a:cxnLst/>
          <a:rect l="0" t="0" r="0" b="0"/>
          <a:pathLst>
            <a:path>
              <a:moveTo>
                <a:pt x="0" y="0"/>
              </a:moveTo>
              <a:lnTo>
                <a:pt x="0" y="1441772"/>
              </a:lnTo>
              <a:lnTo>
                <a:pt x="144177" y="1441772"/>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149A3C-136F-4D46-BD0C-E779CF6B9585}">
      <dsp:nvSpPr>
        <dsp:cNvPr id="0" name=""/>
        <dsp:cNvSpPr/>
      </dsp:nvSpPr>
      <dsp:spPr>
        <a:xfrm>
          <a:off x="7916619" y="2128936"/>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New construction design guidelines</a:t>
          </a:r>
        </a:p>
      </dsp:txBody>
      <dsp:txXfrm>
        <a:off x="7937733" y="2150050"/>
        <a:ext cx="1111189" cy="678658"/>
      </dsp:txXfrm>
    </dsp:sp>
    <dsp:sp modelId="{9D6CB298-5945-4259-8AAA-88DE9FCDFEEA}">
      <dsp:nvSpPr>
        <dsp:cNvPr id="0" name=""/>
        <dsp:cNvSpPr/>
      </dsp:nvSpPr>
      <dsp:spPr>
        <a:xfrm>
          <a:off x="7772442" y="1047607"/>
          <a:ext cx="144177" cy="2342880"/>
        </a:xfrm>
        <a:custGeom>
          <a:avLst/>
          <a:gdLst/>
          <a:ahLst/>
          <a:cxnLst/>
          <a:rect l="0" t="0" r="0" b="0"/>
          <a:pathLst>
            <a:path>
              <a:moveTo>
                <a:pt x="0" y="0"/>
              </a:moveTo>
              <a:lnTo>
                <a:pt x="0" y="2342880"/>
              </a:lnTo>
              <a:lnTo>
                <a:pt x="144177" y="2342880"/>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C54963-CC37-42D4-BAED-1A19D1FD243A}">
      <dsp:nvSpPr>
        <dsp:cNvPr id="0" name=""/>
        <dsp:cNvSpPr/>
      </dsp:nvSpPr>
      <dsp:spPr>
        <a:xfrm>
          <a:off x="7916619" y="3030044"/>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Operational/ purchasing policies </a:t>
          </a:r>
        </a:p>
      </dsp:txBody>
      <dsp:txXfrm>
        <a:off x="7937733" y="3051158"/>
        <a:ext cx="1111189" cy="678658"/>
      </dsp:txXfrm>
    </dsp:sp>
    <dsp:sp modelId="{804E4AAC-1389-4E37-902D-6B79DD69C873}">
      <dsp:nvSpPr>
        <dsp:cNvPr id="0" name=""/>
        <dsp:cNvSpPr/>
      </dsp:nvSpPr>
      <dsp:spPr>
        <a:xfrm>
          <a:off x="7772442" y="1047607"/>
          <a:ext cx="144177" cy="3243987"/>
        </a:xfrm>
        <a:custGeom>
          <a:avLst/>
          <a:gdLst/>
          <a:ahLst/>
          <a:cxnLst/>
          <a:rect l="0" t="0" r="0" b="0"/>
          <a:pathLst>
            <a:path>
              <a:moveTo>
                <a:pt x="0" y="0"/>
              </a:moveTo>
              <a:lnTo>
                <a:pt x="0" y="3243987"/>
              </a:lnTo>
              <a:lnTo>
                <a:pt x="144177" y="3243987"/>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14AB8-B23E-4F5D-BB66-663BFA91C894}">
      <dsp:nvSpPr>
        <dsp:cNvPr id="0" name=""/>
        <dsp:cNvSpPr/>
      </dsp:nvSpPr>
      <dsp:spPr>
        <a:xfrm>
          <a:off x="7916619" y="3931152"/>
          <a:ext cx="1153417" cy="72088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rPr>
            <a:t>Community-specific policies</a:t>
          </a:r>
        </a:p>
      </dsp:txBody>
      <dsp:txXfrm>
        <a:off x="7937733" y="3952266"/>
        <a:ext cx="1111189" cy="67865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0.06312</cdr:x>
      <cdr:y>0.91463</cdr:y>
    </cdr:from>
    <cdr:to>
      <cdr:x>0.9472</cdr:x>
      <cdr:y>0.97289</cdr:y>
    </cdr:to>
    <cdr:sp macro="" textlink="">
      <cdr:nvSpPr>
        <cdr:cNvPr id="3" name="Text Box 2"/>
        <cdr:cNvSpPr txBox="1">
          <a:spLocks xmlns:a="http://schemas.openxmlformats.org/drawingml/2006/main" noChangeArrowheads="1"/>
        </cdr:cNvSpPr>
      </cdr:nvSpPr>
      <cdr:spPr bwMode="auto">
        <a:xfrm xmlns:a="http://schemas.openxmlformats.org/drawingml/2006/main">
          <a:off x="572589" y="4407367"/>
          <a:ext cx="8019868" cy="280748"/>
        </a:xfrm>
        <a:prstGeom xmlns:a="http://schemas.openxmlformats.org/drawingml/2006/main" prst="rect">
          <a:avLst/>
        </a:prstGeom>
        <a:solidFill xmlns:a="http://schemas.openxmlformats.org/drawingml/2006/main">
          <a:srgbClr val="FFFFFF"/>
        </a:solidFill>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p xmlns:a="http://schemas.openxmlformats.org/drawingml/2006/main">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denotes buildings for which a walk-through was not performed.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7A4C8-8018-0545-B0DA-7D6458842486}" type="datetimeFigureOut">
              <a:rPr lang="en-US" smtClean="0"/>
              <a:t>8/6/2020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A488C-DBA2-3F41-8253-03D8EDED482D}" type="slidenum">
              <a:rPr lang="en-US" smtClean="0"/>
              <a:t>‹#›</a:t>
            </a:fld>
            <a:endParaRPr lang="en-US"/>
          </a:p>
        </p:txBody>
      </p:sp>
    </p:spTree>
    <p:extLst>
      <p:ext uri="{BB962C8B-B14F-4D97-AF65-F5344CB8AC3E}">
        <p14:creationId xmlns:p14="http://schemas.microsoft.com/office/powerpoint/2010/main" val="272722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“New Fire Station” named here is our second station on Marketplace Dr, while the new East Fire Station on S </a:t>
            </a:r>
            <a:r>
              <a:rPr lang="en-US" dirty="0" err="1"/>
              <a:t>Syene</a:t>
            </a:r>
            <a:r>
              <a:rPr lang="en-US" dirty="0"/>
              <a:t> Rd wasn’t included in this inventory due to the timeline of data collection and analysis.</a:t>
            </a:r>
          </a:p>
        </p:txBody>
      </p:sp>
      <p:sp>
        <p:nvSpPr>
          <p:cNvPr id="4" name="Slide Number Placeholder 3"/>
          <p:cNvSpPr>
            <a:spLocks noGrp="1"/>
          </p:cNvSpPr>
          <p:nvPr>
            <p:ph type="sldNum" sz="quarter" idx="5"/>
          </p:nvPr>
        </p:nvSpPr>
        <p:spPr/>
        <p:txBody>
          <a:bodyPr/>
          <a:lstStyle/>
          <a:p>
            <a:fld id="{356A488C-DBA2-3F41-8253-03D8EDED482D}" type="slidenum">
              <a:rPr lang="en-US" smtClean="0"/>
              <a:t>5</a:t>
            </a:fld>
            <a:endParaRPr lang="en-US"/>
          </a:p>
        </p:txBody>
      </p:sp>
    </p:spTree>
    <p:extLst>
      <p:ext uri="{BB962C8B-B14F-4D97-AF65-F5344CB8AC3E}">
        <p14:creationId xmlns:p14="http://schemas.microsoft.com/office/powerpoint/2010/main" val="35045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21</a:t>
            </a:fld>
            <a:endParaRPr lang="en-US"/>
          </a:p>
        </p:txBody>
      </p:sp>
    </p:spTree>
    <p:extLst>
      <p:ext uri="{BB962C8B-B14F-4D97-AF65-F5344CB8AC3E}">
        <p14:creationId xmlns:p14="http://schemas.microsoft.com/office/powerpoint/2010/main" val="17394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22</a:t>
            </a:fld>
            <a:endParaRPr lang="en-US"/>
          </a:p>
        </p:txBody>
      </p:sp>
    </p:spTree>
    <p:extLst>
      <p:ext uri="{BB962C8B-B14F-4D97-AF65-F5344CB8AC3E}">
        <p14:creationId xmlns:p14="http://schemas.microsoft.com/office/powerpoint/2010/main" val="261537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23</a:t>
            </a:fld>
            <a:endParaRPr lang="en-US"/>
          </a:p>
        </p:txBody>
      </p:sp>
    </p:spTree>
    <p:extLst>
      <p:ext uri="{BB962C8B-B14F-4D97-AF65-F5344CB8AC3E}">
        <p14:creationId xmlns:p14="http://schemas.microsoft.com/office/powerpoint/2010/main" val="540881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6A488C-DBA2-3F41-8253-03D8EDED482D}" type="slidenum">
              <a:rPr lang="en-US" smtClean="0"/>
              <a:t>25</a:t>
            </a:fld>
            <a:endParaRPr lang="en-US"/>
          </a:p>
        </p:txBody>
      </p:sp>
    </p:spTree>
    <p:extLst>
      <p:ext uri="{BB962C8B-B14F-4D97-AF65-F5344CB8AC3E}">
        <p14:creationId xmlns:p14="http://schemas.microsoft.com/office/powerpoint/2010/main" val="875708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6A488C-DBA2-3F41-8253-03D8EDED482D}" type="slidenum">
              <a:rPr lang="en-US" smtClean="0"/>
              <a:t>26</a:t>
            </a:fld>
            <a:endParaRPr lang="en-US"/>
          </a:p>
        </p:txBody>
      </p:sp>
    </p:spTree>
    <p:extLst>
      <p:ext uri="{BB962C8B-B14F-4D97-AF65-F5344CB8AC3E}">
        <p14:creationId xmlns:p14="http://schemas.microsoft.com/office/powerpoint/2010/main" val="4156993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27</a:t>
            </a:fld>
            <a:endParaRPr lang="en-US"/>
          </a:p>
        </p:txBody>
      </p:sp>
    </p:spTree>
    <p:extLst>
      <p:ext uri="{BB962C8B-B14F-4D97-AF65-F5344CB8AC3E}">
        <p14:creationId xmlns:p14="http://schemas.microsoft.com/office/powerpoint/2010/main" val="1843917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savings are negative because more efficient lighting gives off less heat, thereby increasing the space heating needs</a:t>
            </a:r>
          </a:p>
        </p:txBody>
      </p:sp>
      <p:sp>
        <p:nvSpPr>
          <p:cNvPr id="4" name="Slide Number Placeholder 3"/>
          <p:cNvSpPr>
            <a:spLocks noGrp="1"/>
          </p:cNvSpPr>
          <p:nvPr>
            <p:ph type="sldNum" sz="quarter" idx="5"/>
          </p:nvPr>
        </p:nvSpPr>
        <p:spPr/>
        <p:txBody>
          <a:bodyPr/>
          <a:lstStyle/>
          <a:p>
            <a:fld id="{356A488C-DBA2-3F41-8253-03D8EDED482D}" type="slidenum">
              <a:rPr lang="en-US" smtClean="0"/>
              <a:t>28</a:t>
            </a:fld>
            <a:endParaRPr lang="en-US"/>
          </a:p>
        </p:txBody>
      </p:sp>
    </p:spTree>
    <p:extLst>
      <p:ext uri="{BB962C8B-B14F-4D97-AF65-F5344CB8AC3E}">
        <p14:creationId xmlns:p14="http://schemas.microsoft.com/office/powerpoint/2010/main" val="394806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29</a:t>
            </a:fld>
            <a:endParaRPr lang="en-US"/>
          </a:p>
        </p:txBody>
      </p:sp>
    </p:spTree>
    <p:extLst>
      <p:ext uri="{BB962C8B-B14F-4D97-AF65-F5344CB8AC3E}">
        <p14:creationId xmlns:p14="http://schemas.microsoft.com/office/powerpoint/2010/main" val="2962352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savings are negative because more efficient lighting gives off less heat, thereby increasing the space heating needs. </a:t>
            </a:r>
          </a:p>
        </p:txBody>
      </p:sp>
      <p:sp>
        <p:nvSpPr>
          <p:cNvPr id="4" name="Slide Number Placeholder 3"/>
          <p:cNvSpPr>
            <a:spLocks noGrp="1"/>
          </p:cNvSpPr>
          <p:nvPr>
            <p:ph type="sldNum" sz="quarter" idx="5"/>
          </p:nvPr>
        </p:nvSpPr>
        <p:spPr/>
        <p:txBody>
          <a:bodyPr/>
          <a:lstStyle/>
          <a:p>
            <a:fld id="{356A488C-DBA2-3F41-8253-03D8EDED482D}" type="slidenum">
              <a:rPr lang="en-US" smtClean="0"/>
              <a:t>30</a:t>
            </a:fld>
            <a:endParaRPr lang="en-US"/>
          </a:p>
        </p:txBody>
      </p:sp>
    </p:spTree>
    <p:extLst>
      <p:ext uri="{BB962C8B-B14F-4D97-AF65-F5344CB8AC3E}">
        <p14:creationId xmlns:p14="http://schemas.microsoft.com/office/powerpoint/2010/main" val="219618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33</a:t>
            </a:fld>
            <a:endParaRPr lang="en-US"/>
          </a:p>
        </p:txBody>
      </p:sp>
    </p:spTree>
    <p:extLst>
      <p:ext uri="{BB962C8B-B14F-4D97-AF65-F5344CB8AC3E}">
        <p14:creationId xmlns:p14="http://schemas.microsoft.com/office/powerpoint/2010/main" val="170845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6</a:t>
            </a:fld>
            <a:endParaRPr lang="en-US"/>
          </a:p>
        </p:txBody>
      </p:sp>
    </p:spTree>
    <p:extLst>
      <p:ext uri="{BB962C8B-B14F-4D97-AF65-F5344CB8AC3E}">
        <p14:creationId xmlns:p14="http://schemas.microsoft.com/office/powerpoint/2010/main" val="2408077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36</a:t>
            </a:fld>
            <a:endParaRPr lang="en-US"/>
          </a:p>
        </p:txBody>
      </p:sp>
    </p:spTree>
    <p:extLst>
      <p:ext uri="{BB962C8B-B14F-4D97-AF65-F5344CB8AC3E}">
        <p14:creationId xmlns:p14="http://schemas.microsoft.com/office/powerpoint/2010/main" val="3096196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43</a:t>
            </a:fld>
            <a:endParaRPr lang="en-US"/>
          </a:p>
        </p:txBody>
      </p:sp>
    </p:spTree>
    <p:extLst>
      <p:ext uri="{BB962C8B-B14F-4D97-AF65-F5344CB8AC3E}">
        <p14:creationId xmlns:p14="http://schemas.microsoft.com/office/powerpoint/2010/main" val="1872026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6A488C-DBA2-3F41-8253-03D8EDED482D}" type="slidenum">
              <a:rPr lang="en-US" smtClean="0"/>
              <a:t>46</a:t>
            </a:fld>
            <a:endParaRPr lang="en-US"/>
          </a:p>
        </p:txBody>
      </p:sp>
    </p:spTree>
    <p:extLst>
      <p:ext uri="{BB962C8B-B14F-4D97-AF65-F5344CB8AC3E}">
        <p14:creationId xmlns:p14="http://schemas.microsoft.com/office/powerpoint/2010/main" val="1663207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60</a:t>
            </a:fld>
            <a:endParaRPr lang="en-US"/>
          </a:p>
        </p:txBody>
      </p:sp>
    </p:spTree>
    <p:extLst>
      <p:ext uri="{BB962C8B-B14F-4D97-AF65-F5344CB8AC3E}">
        <p14:creationId xmlns:p14="http://schemas.microsoft.com/office/powerpoint/2010/main" val="111836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356A488C-DBA2-3F41-8253-03D8EDED482D}" type="slidenum">
              <a:rPr lang="en-US" smtClean="0"/>
              <a:t>66</a:t>
            </a:fld>
            <a:endParaRPr lang="en-US"/>
          </a:p>
        </p:txBody>
      </p:sp>
    </p:spTree>
    <p:extLst>
      <p:ext uri="{BB962C8B-B14F-4D97-AF65-F5344CB8AC3E}">
        <p14:creationId xmlns:p14="http://schemas.microsoft.com/office/powerpoint/2010/main" val="145411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67</a:t>
            </a:fld>
            <a:endParaRPr lang="en-US"/>
          </a:p>
        </p:txBody>
      </p:sp>
    </p:spTree>
    <p:extLst>
      <p:ext uri="{BB962C8B-B14F-4D97-AF65-F5344CB8AC3E}">
        <p14:creationId xmlns:p14="http://schemas.microsoft.com/office/powerpoint/2010/main" val="3357604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8</a:t>
            </a:fld>
            <a:endParaRPr lang="en-US"/>
          </a:p>
        </p:txBody>
      </p:sp>
    </p:spTree>
    <p:extLst>
      <p:ext uri="{BB962C8B-B14F-4D97-AF65-F5344CB8AC3E}">
        <p14:creationId xmlns:p14="http://schemas.microsoft.com/office/powerpoint/2010/main" val="81200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13</a:t>
            </a:fld>
            <a:endParaRPr lang="en-US"/>
          </a:p>
        </p:txBody>
      </p:sp>
    </p:spTree>
    <p:extLst>
      <p:ext uri="{BB962C8B-B14F-4D97-AF65-F5344CB8AC3E}">
        <p14:creationId xmlns:p14="http://schemas.microsoft.com/office/powerpoint/2010/main" val="218977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14</a:t>
            </a:fld>
            <a:endParaRPr lang="en-US"/>
          </a:p>
        </p:txBody>
      </p:sp>
    </p:spTree>
    <p:extLst>
      <p:ext uri="{BB962C8B-B14F-4D97-AF65-F5344CB8AC3E}">
        <p14:creationId xmlns:p14="http://schemas.microsoft.com/office/powerpoint/2010/main" val="2889553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15</a:t>
            </a:fld>
            <a:endParaRPr lang="en-US"/>
          </a:p>
        </p:txBody>
      </p:sp>
    </p:spTree>
    <p:extLst>
      <p:ext uri="{BB962C8B-B14F-4D97-AF65-F5344CB8AC3E}">
        <p14:creationId xmlns:p14="http://schemas.microsoft.com/office/powerpoint/2010/main" val="119694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Buildings only, no operations </a:t>
            </a:r>
          </a:p>
        </p:txBody>
      </p:sp>
      <p:sp>
        <p:nvSpPr>
          <p:cNvPr id="4" name="Slide Number Placeholder 3"/>
          <p:cNvSpPr>
            <a:spLocks noGrp="1"/>
          </p:cNvSpPr>
          <p:nvPr>
            <p:ph type="sldNum" sz="quarter" idx="10"/>
          </p:nvPr>
        </p:nvSpPr>
        <p:spPr/>
        <p:txBody>
          <a:bodyPr/>
          <a:lstStyle/>
          <a:p>
            <a:fld id="{356A488C-DBA2-3F41-8253-03D8EDED482D}" type="slidenum">
              <a:rPr lang="en-US" smtClean="0"/>
              <a:t>17</a:t>
            </a:fld>
            <a:endParaRPr lang="en-US"/>
          </a:p>
        </p:txBody>
      </p:sp>
    </p:spTree>
    <p:extLst>
      <p:ext uri="{BB962C8B-B14F-4D97-AF65-F5344CB8AC3E}">
        <p14:creationId xmlns:p14="http://schemas.microsoft.com/office/powerpoint/2010/main" val="1282931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The total electricity consumption lists the amount of electricity that the municipality </a:t>
            </a:r>
            <a:r>
              <a:rPr kumimoji="0" lang="en-US" altLang="en-US"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purchased</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from the utility, rather than the total electricity </a:t>
            </a:r>
            <a:r>
              <a:rPr kumimoji="0" lang="en-US" altLang="en-US"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used</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by the municipality, due to net-metering billing arrangements for those municipalities that have on-site solar. Net-metered solar photovoltaic systems first provide electricity to power operation of the facility where the system is located, thereby reducing the amount of electricity that the facility must purchase from the utility. Solar electricity that is used on-site is generally not shown on the facility’s electric statement but is instead reflected in the reduced amount of electricity that it purchases from the utility. </a:t>
            </a:r>
            <a:endParaRPr kumimoji="0" lang="en-US" altLang="en-US" sz="2800" b="0" i="0" u="none" strike="noStrike" cap="none" normalizeH="0" baseline="0" dirty="0">
              <a:ln>
                <a:noFill/>
              </a:ln>
              <a:solidFill>
                <a:schemeClr val="tx1"/>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56A488C-DBA2-3F41-8253-03D8EDED482D}" type="slidenum">
              <a:rPr lang="en-US" smtClean="0"/>
              <a:t>18</a:t>
            </a:fld>
            <a:endParaRPr lang="en-US"/>
          </a:p>
        </p:txBody>
      </p:sp>
    </p:spTree>
    <p:extLst>
      <p:ext uri="{BB962C8B-B14F-4D97-AF65-F5344CB8AC3E}">
        <p14:creationId xmlns:p14="http://schemas.microsoft.com/office/powerpoint/2010/main" val="2720656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6A488C-DBA2-3F41-8253-03D8EDED482D}" type="slidenum">
              <a:rPr lang="en-US" smtClean="0"/>
              <a:t>19</a:t>
            </a:fld>
            <a:endParaRPr lang="en-US"/>
          </a:p>
        </p:txBody>
      </p:sp>
    </p:spTree>
    <p:extLst>
      <p:ext uri="{BB962C8B-B14F-4D97-AF65-F5344CB8AC3E}">
        <p14:creationId xmlns:p14="http://schemas.microsoft.com/office/powerpoint/2010/main" val="2988601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8E398A-0B57-104D-8DE9-4395285DE221}"/>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 name="Title 1"/>
          <p:cNvSpPr>
            <a:spLocks noGrp="1"/>
          </p:cNvSpPr>
          <p:nvPr>
            <p:ph type="ctrTitle" hasCustomPrompt="1"/>
          </p:nvPr>
        </p:nvSpPr>
        <p:spPr>
          <a:xfrm>
            <a:off x="1011383" y="2157466"/>
            <a:ext cx="9144000" cy="2387600"/>
          </a:xfrm>
        </p:spPr>
        <p:txBody>
          <a:bodyPr anchor="b"/>
          <a:lstStyle>
            <a:lvl1pPr algn="l">
              <a:defRPr sz="6000" b="1">
                <a:solidFill>
                  <a:schemeClr val="bg1"/>
                </a:solidFill>
              </a:defRPr>
            </a:lvl1pPr>
          </a:lstStyle>
          <a:p>
            <a:r>
              <a:rPr lang="en-US"/>
              <a:t>Title Slide</a:t>
            </a:r>
          </a:p>
        </p:txBody>
      </p:sp>
      <p:sp>
        <p:nvSpPr>
          <p:cNvPr id="12" name="Text Placeholder 3"/>
          <p:cNvSpPr>
            <a:spLocks noGrp="1"/>
          </p:cNvSpPr>
          <p:nvPr>
            <p:ph type="body" sz="quarter" idx="14" hasCustomPrompt="1"/>
          </p:nvPr>
        </p:nvSpPr>
        <p:spPr>
          <a:xfrm>
            <a:off x="1011384" y="4658412"/>
            <a:ext cx="5816763" cy="614507"/>
          </a:xfrm>
        </p:spPr>
        <p:txBody>
          <a:bodyPr anchor="ctr"/>
          <a:lstStyle>
            <a:lvl1pPr algn="l">
              <a:defRPr sz="1600" b="1" spc="151" baseline="0">
                <a:solidFill>
                  <a:schemeClr val="bg1"/>
                </a:solidFill>
              </a:defRPr>
            </a:lvl1pPr>
            <a:lvl2pPr algn="ctr">
              <a:defRPr/>
            </a:lvl2pPr>
            <a:lvl3pPr algn="ctr">
              <a:defRPr/>
            </a:lvl3pPr>
            <a:lvl4pPr algn="ctr">
              <a:defRPr/>
            </a:lvl4pPr>
            <a:lvl5pPr algn="ctr">
              <a:defRPr/>
            </a:lvl5pPr>
          </a:lstStyle>
          <a:p>
            <a:pPr lvl="0"/>
            <a:r>
              <a:rPr lang="en-US"/>
              <a:t>SUBHEAD HERE</a:t>
            </a:r>
          </a:p>
        </p:txBody>
      </p:sp>
      <p:pic>
        <p:nvPicPr>
          <p:cNvPr id="4" name="Picture 3">
            <a:extLst>
              <a:ext uri="{FF2B5EF4-FFF2-40B4-BE49-F238E27FC236}">
                <a16:creationId xmlns:a16="http://schemas.microsoft.com/office/drawing/2014/main" id="{2C4ED33C-7F56-FD49-8263-8F2C0D83A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2603" y="6194631"/>
            <a:ext cx="2273300" cy="406400"/>
          </a:xfrm>
          <a:prstGeom prst="rect">
            <a:avLst/>
          </a:prstGeom>
        </p:spPr>
      </p:pic>
      <p:sp>
        <p:nvSpPr>
          <p:cNvPr id="10" name="Text Placeholder 3">
            <a:extLst>
              <a:ext uri="{FF2B5EF4-FFF2-40B4-BE49-F238E27FC236}">
                <a16:creationId xmlns:a16="http://schemas.microsoft.com/office/drawing/2014/main" id="{DB857A3F-17AC-1C41-AE88-480E2376379C}"/>
              </a:ext>
            </a:extLst>
          </p:cNvPr>
          <p:cNvSpPr>
            <a:spLocks noGrp="1"/>
          </p:cNvSpPr>
          <p:nvPr>
            <p:ph type="body" sz="quarter" idx="15" hasCustomPrompt="1"/>
          </p:nvPr>
        </p:nvSpPr>
        <p:spPr>
          <a:xfrm>
            <a:off x="1011384" y="5315783"/>
            <a:ext cx="5816763" cy="614507"/>
          </a:xfrm>
        </p:spPr>
        <p:txBody>
          <a:bodyPr anchor="ctr"/>
          <a:lstStyle>
            <a:lvl1pPr algn="l">
              <a:defRPr sz="1600" b="1" spc="151" baseline="0">
                <a:solidFill>
                  <a:schemeClr val="bg1"/>
                </a:solidFill>
              </a:defRPr>
            </a:lvl1pPr>
            <a:lvl2pPr algn="ctr">
              <a:defRPr/>
            </a:lvl2pPr>
            <a:lvl3pPr algn="ctr">
              <a:defRPr/>
            </a:lvl3pPr>
            <a:lvl4pPr algn="ctr">
              <a:defRPr/>
            </a:lvl4pPr>
            <a:lvl5pPr algn="ctr">
              <a:defRPr/>
            </a:lvl5pPr>
          </a:lstStyle>
          <a:p>
            <a:pPr lvl="0"/>
            <a:r>
              <a:rPr lang="en-US"/>
              <a:t>DATE</a:t>
            </a:r>
          </a:p>
        </p:txBody>
      </p:sp>
      <p:pic>
        <p:nvPicPr>
          <p:cNvPr id="8" name="Picture 7">
            <a:extLst>
              <a:ext uri="{FF2B5EF4-FFF2-40B4-BE49-F238E27FC236}">
                <a16:creationId xmlns:a16="http://schemas.microsoft.com/office/drawing/2014/main" id="{7A916C32-540C-4510-8837-80014BFADB1C}"/>
              </a:ext>
            </a:extLst>
          </p:cNvPr>
          <p:cNvPicPr>
            <a:picLocks noChangeAspect="1"/>
          </p:cNvPicPr>
          <p:nvPr userDrawn="1"/>
        </p:nvPicPr>
        <p:blipFill>
          <a:blip r:embed="rId4"/>
          <a:stretch>
            <a:fillRect/>
          </a:stretch>
        </p:blipFill>
        <p:spPr>
          <a:xfrm>
            <a:off x="5071843" y="-282105"/>
            <a:ext cx="7484405" cy="491164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and Content Slide">
    <p:spTree>
      <p:nvGrpSpPr>
        <p:cNvPr id="1" name=""/>
        <p:cNvGrpSpPr/>
        <p:nvPr/>
      </p:nvGrpSpPr>
      <p:grpSpPr>
        <a:xfrm>
          <a:off x="0" y="0"/>
          <a:ext cx="0" cy="0"/>
          <a:chOff x="0" y="0"/>
          <a:chExt cx="0" cy="0"/>
        </a:xfrm>
      </p:grpSpPr>
      <p:sp>
        <p:nvSpPr>
          <p:cNvPr id="10" name="TextBox 9"/>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3" name="Chart Placeholder 2"/>
          <p:cNvSpPr>
            <a:spLocks noGrp="1"/>
          </p:cNvSpPr>
          <p:nvPr>
            <p:ph type="chart" sz="quarter" idx="16"/>
          </p:nvPr>
        </p:nvSpPr>
        <p:spPr>
          <a:xfrm>
            <a:off x="755925" y="2049547"/>
            <a:ext cx="4730475" cy="2951018"/>
          </a:xfrm>
        </p:spPr>
        <p:txBody>
          <a:bodyPr/>
          <a:lstStyle/>
          <a:p>
            <a:r>
              <a:rPr lang="en-US"/>
              <a:t>Click icon to add chart</a:t>
            </a:r>
          </a:p>
        </p:txBody>
      </p:sp>
      <p:sp>
        <p:nvSpPr>
          <p:cNvPr id="13" name="Text Placeholder 3"/>
          <p:cNvSpPr>
            <a:spLocks noGrp="1"/>
          </p:cNvSpPr>
          <p:nvPr>
            <p:ph type="body" sz="quarter" idx="15" hasCustomPrompt="1"/>
          </p:nvPr>
        </p:nvSpPr>
        <p:spPr>
          <a:xfrm>
            <a:off x="5793347" y="3192378"/>
            <a:ext cx="5719783" cy="2122342"/>
          </a:xfrm>
        </p:spPr>
        <p:txBody>
          <a:bodyPr>
            <a:normAutofit/>
          </a:bodyPr>
          <a:lstStyle>
            <a:lvl1pPr algn="l">
              <a:lnSpc>
                <a:spcPct val="150000"/>
              </a:lnSpc>
              <a:defRPr sz="18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 Cras </a:t>
            </a:r>
            <a:r>
              <a:rPr lang="en-US" err="1"/>
              <a:t>rhoncus</a:t>
            </a:r>
            <a:r>
              <a:rPr lang="en-US"/>
              <a:t> massa placerat velit ullamcorper, in </a:t>
            </a:r>
            <a:r>
              <a:rPr lang="en-US" err="1"/>
              <a:t>ultricies</a:t>
            </a:r>
            <a:r>
              <a:rPr lang="en-US"/>
              <a:t> metus dapibus. Mauris cursus dapibus </a:t>
            </a:r>
            <a:r>
              <a:rPr lang="en-US" err="1"/>
              <a:t>nisl</a:t>
            </a:r>
            <a:r>
              <a:rPr lang="en-US"/>
              <a:t>. In </a:t>
            </a:r>
            <a:r>
              <a:rPr lang="en-US" err="1"/>
              <a:t>vehicula</a:t>
            </a:r>
            <a:r>
              <a:rPr lang="en-US"/>
              <a:t> gravida </a:t>
            </a:r>
            <a:r>
              <a:rPr lang="en-US" err="1"/>
              <a:t>pulvinar</a:t>
            </a:r>
            <a:r>
              <a:rPr lang="en-US"/>
              <a:t>. Ut eget </a:t>
            </a:r>
            <a:r>
              <a:rPr lang="en-US" err="1"/>
              <a:t>feugiat</a:t>
            </a:r>
            <a:r>
              <a:rPr lang="en-US"/>
              <a:t> ligula. </a:t>
            </a:r>
          </a:p>
        </p:txBody>
      </p:sp>
      <p:sp>
        <p:nvSpPr>
          <p:cNvPr id="14" name="Title 1"/>
          <p:cNvSpPr>
            <a:spLocks noGrp="1"/>
          </p:cNvSpPr>
          <p:nvPr>
            <p:ph type="title" hasCustomPrompt="1"/>
          </p:nvPr>
        </p:nvSpPr>
        <p:spPr>
          <a:xfrm>
            <a:off x="5793345" y="2049551"/>
            <a:ext cx="4523875" cy="1142831"/>
          </a:xfrm>
        </p:spPr>
        <p:txBody>
          <a:bodyPr anchor="ctr">
            <a:normAutofit/>
          </a:bodyPr>
          <a:lstStyle>
            <a:lvl1pPr algn="l">
              <a:defRPr sz="3200" b="1" i="0" spc="0" baseline="0">
                <a:solidFill>
                  <a:srgbClr val="13406A"/>
                </a:solidFill>
                <a:latin typeface="Arial" charset="0"/>
                <a:ea typeface="Arial" charset="0"/>
                <a:cs typeface="Arial" charset="0"/>
              </a:defRPr>
            </a:lvl1pPr>
          </a:lstStyle>
          <a:p>
            <a:r>
              <a:rPr lang="en-US"/>
              <a:t>Headline Here</a:t>
            </a:r>
          </a:p>
        </p:txBody>
      </p:sp>
      <p:pic>
        <p:nvPicPr>
          <p:cNvPr id="11" name="Picture 10">
            <a:extLst>
              <a:ext uri="{FF2B5EF4-FFF2-40B4-BE49-F238E27FC236}">
                <a16:creationId xmlns:a16="http://schemas.microsoft.com/office/drawing/2014/main" id="{24C35ACD-80BF-44D7-B77D-0CD02FD6B2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TextBox 9"/>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3" name="Chart Placeholder 2"/>
          <p:cNvSpPr>
            <a:spLocks noGrp="1"/>
          </p:cNvSpPr>
          <p:nvPr>
            <p:ph type="chart" sz="quarter" idx="16"/>
          </p:nvPr>
        </p:nvSpPr>
        <p:spPr>
          <a:xfrm>
            <a:off x="838200" y="1739181"/>
            <a:ext cx="10515600" cy="4403024"/>
          </a:xfrm>
        </p:spPr>
        <p:txBody>
          <a:bodyPr/>
          <a:lstStyle/>
          <a:p>
            <a:r>
              <a:rPr lang="en-US"/>
              <a:t>Click icon to add chart</a:t>
            </a:r>
          </a:p>
        </p:txBody>
      </p:sp>
      <p:sp>
        <p:nvSpPr>
          <p:cNvPr id="9"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7" name="Picture 6">
            <a:extLst>
              <a:ext uri="{FF2B5EF4-FFF2-40B4-BE49-F238E27FC236}">
                <a16:creationId xmlns:a16="http://schemas.microsoft.com/office/drawing/2014/main" id="{F14B3B68-2E2D-438B-9A37-B5D1E5E231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hart Slide">
    <p:spTree>
      <p:nvGrpSpPr>
        <p:cNvPr id="1" name=""/>
        <p:cNvGrpSpPr/>
        <p:nvPr/>
      </p:nvGrpSpPr>
      <p:grpSpPr>
        <a:xfrm>
          <a:off x="0" y="0"/>
          <a:ext cx="0" cy="0"/>
          <a:chOff x="0" y="0"/>
          <a:chExt cx="0" cy="0"/>
        </a:xfrm>
      </p:grpSpPr>
      <p:sp>
        <p:nvSpPr>
          <p:cNvPr id="10" name="TextBox 9"/>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3" name="Chart Placeholder 2"/>
          <p:cNvSpPr>
            <a:spLocks noGrp="1"/>
          </p:cNvSpPr>
          <p:nvPr>
            <p:ph type="chart" sz="quarter" idx="16"/>
          </p:nvPr>
        </p:nvSpPr>
        <p:spPr>
          <a:xfrm>
            <a:off x="838201" y="1739181"/>
            <a:ext cx="5138531" cy="4403024"/>
          </a:xfrm>
        </p:spPr>
        <p:txBody>
          <a:bodyPr/>
          <a:lstStyle/>
          <a:p>
            <a:r>
              <a:rPr lang="en-US"/>
              <a:t>Click icon to add chart</a:t>
            </a:r>
          </a:p>
        </p:txBody>
      </p:sp>
      <p:sp>
        <p:nvSpPr>
          <p:cNvPr id="9"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sp>
        <p:nvSpPr>
          <p:cNvPr id="11" name="Chart Placeholder 2"/>
          <p:cNvSpPr>
            <a:spLocks noGrp="1"/>
          </p:cNvSpPr>
          <p:nvPr>
            <p:ph type="chart" sz="quarter" idx="17"/>
          </p:nvPr>
        </p:nvSpPr>
        <p:spPr>
          <a:xfrm>
            <a:off x="6215269" y="1739181"/>
            <a:ext cx="5138531" cy="4403024"/>
          </a:xfrm>
        </p:spPr>
        <p:txBody>
          <a:bodyPr/>
          <a:lstStyle/>
          <a:p>
            <a:r>
              <a:rPr lang="en-US"/>
              <a:t>Click icon to add chart</a:t>
            </a:r>
          </a:p>
        </p:txBody>
      </p:sp>
      <p:pic>
        <p:nvPicPr>
          <p:cNvPr id="13" name="Picture 12">
            <a:extLst>
              <a:ext uri="{FF2B5EF4-FFF2-40B4-BE49-F238E27FC236}">
                <a16:creationId xmlns:a16="http://schemas.microsoft.com/office/drawing/2014/main" id="{9FEB6E51-846E-414F-AF70-AC277D97E4F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Image Slide Content Right">
    <p:spTree>
      <p:nvGrpSpPr>
        <p:cNvPr id="1" name=""/>
        <p:cNvGrpSpPr/>
        <p:nvPr/>
      </p:nvGrpSpPr>
      <p:grpSpPr>
        <a:xfrm>
          <a:off x="0" y="0"/>
          <a:ext cx="0" cy="0"/>
          <a:chOff x="0" y="0"/>
          <a:chExt cx="0" cy="0"/>
        </a:xfrm>
      </p:grpSpPr>
      <p:sp>
        <p:nvSpPr>
          <p:cNvPr id="15" name="Picture Placeholder 37"/>
          <p:cNvSpPr>
            <a:spLocks noGrp="1"/>
          </p:cNvSpPr>
          <p:nvPr>
            <p:ph type="pic" sz="quarter" idx="18" hasCustomPrompt="1"/>
          </p:nvPr>
        </p:nvSpPr>
        <p:spPr>
          <a:xfrm>
            <a:off x="-1" y="0"/>
            <a:ext cx="4787153" cy="6858000"/>
          </a:xfrm>
          <a:solidFill>
            <a:schemeClr val="bg2"/>
          </a:solidFill>
        </p:spPr>
        <p:txBody>
          <a:bodyPr/>
          <a:lstStyle/>
          <a:p>
            <a:r>
              <a:rPr lang="en-US"/>
              <a:t>Image</a:t>
            </a:r>
          </a:p>
        </p:txBody>
      </p:sp>
      <p:sp>
        <p:nvSpPr>
          <p:cNvPr id="12" name="TextBox 11"/>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bg1"/>
                </a:solidFill>
              </a:rPr>
              <a:t>‹#›</a:t>
            </a:fld>
            <a:endParaRPr lang="en-US" sz="1000" b="1">
              <a:solidFill>
                <a:schemeClr val="bg1"/>
              </a:solidFill>
            </a:endParaRPr>
          </a:p>
        </p:txBody>
      </p:sp>
      <p:sp>
        <p:nvSpPr>
          <p:cNvPr id="9" name="Text Placeholder 3"/>
          <p:cNvSpPr>
            <a:spLocks noGrp="1"/>
          </p:cNvSpPr>
          <p:nvPr>
            <p:ph type="body" sz="quarter" idx="14" hasCustomPrompt="1"/>
          </p:nvPr>
        </p:nvSpPr>
        <p:spPr>
          <a:xfrm>
            <a:off x="5391565" y="2410385"/>
            <a:ext cx="5816763" cy="614507"/>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1" name="Text Placeholder 3"/>
          <p:cNvSpPr>
            <a:spLocks noGrp="1"/>
          </p:cNvSpPr>
          <p:nvPr>
            <p:ph type="body" sz="quarter" idx="15" hasCustomPrompt="1"/>
          </p:nvPr>
        </p:nvSpPr>
        <p:spPr>
          <a:xfrm>
            <a:off x="5391565" y="3024889"/>
            <a:ext cx="5816763" cy="1083252"/>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p:txBody>
      </p:sp>
      <p:sp>
        <p:nvSpPr>
          <p:cNvPr id="13" name="Text Placeholder 3"/>
          <p:cNvSpPr>
            <a:spLocks noGrp="1"/>
          </p:cNvSpPr>
          <p:nvPr>
            <p:ph type="body" sz="quarter" idx="19" hasCustomPrompt="1"/>
          </p:nvPr>
        </p:nvSpPr>
        <p:spPr>
          <a:xfrm>
            <a:off x="5391565" y="4218136"/>
            <a:ext cx="5816763" cy="614507"/>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4" name="Text Placeholder 3"/>
          <p:cNvSpPr>
            <a:spLocks noGrp="1"/>
          </p:cNvSpPr>
          <p:nvPr>
            <p:ph type="body" sz="quarter" idx="20" hasCustomPrompt="1"/>
          </p:nvPr>
        </p:nvSpPr>
        <p:spPr>
          <a:xfrm>
            <a:off x="5391565" y="4832640"/>
            <a:ext cx="5816763" cy="1083252"/>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p:txBody>
      </p:sp>
      <p:sp>
        <p:nvSpPr>
          <p:cNvPr id="17" name="Title 1"/>
          <p:cNvSpPr>
            <a:spLocks noGrp="1"/>
          </p:cNvSpPr>
          <p:nvPr>
            <p:ph type="title" hasCustomPrompt="1"/>
          </p:nvPr>
        </p:nvSpPr>
        <p:spPr>
          <a:xfrm>
            <a:off x="5391564" y="852763"/>
            <a:ext cx="4523875" cy="1142831"/>
          </a:xfrm>
        </p:spPr>
        <p:txBody>
          <a:bodyPr anchor="ctr">
            <a:normAutofit/>
          </a:bodyPr>
          <a:lstStyle>
            <a:lvl1pPr algn="l">
              <a:defRPr sz="3200" b="1" i="0" spc="0" baseline="0">
                <a:solidFill>
                  <a:srgbClr val="13406A"/>
                </a:solidFill>
                <a:latin typeface="Arial" charset="0"/>
                <a:ea typeface="Arial" charset="0"/>
                <a:cs typeface="Arial" charset="0"/>
              </a:defRPr>
            </a:lvl1pPr>
          </a:lstStyle>
          <a:p>
            <a:r>
              <a:rPr lang="en-US"/>
              <a:t>Headline Here</a:t>
            </a:r>
          </a:p>
        </p:txBody>
      </p:sp>
      <p:pic>
        <p:nvPicPr>
          <p:cNvPr id="10" name="Picture 9">
            <a:extLst>
              <a:ext uri="{FF2B5EF4-FFF2-40B4-BE49-F238E27FC236}">
                <a16:creationId xmlns:a16="http://schemas.microsoft.com/office/drawing/2014/main" id="{51BDC904-C209-4543-A6FE-13AF271F51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 Image Slide Content Left">
    <p:spTree>
      <p:nvGrpSpPr>
        <p:cNvPr id="1" name=""/>
        <p:cNvGrpSpPr/>
        <p:nvPr/>
      </p:nvGrpSpPr>
      <p:grpSpPr>
        <a:xfrm>
          <a:off x="0" y="0"/>
          <a:ext cx="0" cy="0"/>
          <a:chOff x="0" y="0"/>
          <a:chExt cx="0" cy="0"/>
        </a:xfrm>
      </p:grpSpPr>
      <p:sp>
        <p:nvSpPr>
          <p:cNvPr id="15" name="Picture Placeholder 37"/>
          <p:cNvSpPr>
            <a:spLocks noGrp="1"/>
          </p:cNvSpPr>
          <p:nvPr>
            <p:ph type="pic" sz="quarter" idx="18" hasCustomPrompt="1"/>
          </p:nvPr>
        </p:nvSpPr>
        <p:spPr>
          <a:xfrm>
            <a:off x="7404850" y="0"/>
            <a:ext cx="4787153" cy="6858000"/>
          </a:xfrm>
          <a:solidFill>
            <a:schemeClr val="bg2"/>
          </a:solidFill>
        </p:spPr>
        <p:txBody>
          <a:bodyPr/>
          <a:lstStyle/>
          <a:p>
            <a:r>
              <a:rPr lang="en-US"/>
              <a:t>Image</a:t>
            </a:r>
          </a:p>
        </p:txBody>
      </p:sp>
      <p:sp>
        <p:nvSpPr>
          <p:cNvPr id="13" name="TextBox 12"/>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20" name="Text Placeholder 3"/>
          <p:cNvSpPr>
            <a:spLocks noGrp="1"/>
          </p:cNvSpPr>
          <p:nvPr>
            <p:ph type="body" sz="quarter" idx="14" hasCustomPrompt="1"/>
          </p:nvPr>
        </p:nvSpPr>
        <p:spPr>
          <a:xfrm>
            <a:off x="952085" y="2410385"/>
            <a:ext cx="5816763" cy="614507"/>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1" name="Text Placeholder 3"/>
          <p:cNvSpPr>
            <a:spLocks noGrp="1"/>
          </p:cNvSpPr>
          <p:nvPr>
            <p:ph type="body" sz="quarter" idx="15" hasCustomPrompt="1"/>
          </p:nvPr>
        </p:nvSpPr>
        <p:spPr>
          <a:xfrm>
            <a:off x="952085" y="3024889"/>
            <a:ext cx="5816763" cy="1083252"/>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p:txBody>
      </p:sp>
      <p:sp>
        <p:nvSpPr>
          <p:cNvPr id="22" name="Text Placeholder 3"/>
          <p:cNvSpPr>
            <a:spLocks noGrp="1"/>
          </p:cNvSpPr>
          <p:nvPr>
            <p:ph type="body" sz="quarter" idx="19" hasCustomPrompt="1"/>
          </p:nvPr>
        </p:nvSpPr>
        <p:spPr>
          <a:xfrm>
            <a:off x="952085" y="4218136"/>
            <a:ext cx="5816763" cy="614507"/>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3" name="Text Placeholder 3"/>
          <p:cNvSpPr>
            <a:spLocks noGrp="1"/>
          </p:cNvSpPr>
          <p:nvPr>
            <p:ph type="body" sz="quarter" idx="20" hasCustomPrompt="1"/>
          </p:nvPr>
        </p:nvSpPr>
        <p:spPr>
          <a:xfrm>
            <a:off x="952085" y="4832640"/>
            <a:ext cx="5816763" cy="1083252"/>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p:txBody>
      </p:sp>
      <p:sp>
        <p:nvSpPr>
          <p:cNvPr id="24" name="Title 1"/>
          <p:cNvSpPr>
            <a:spLocks noGrp="1"/>
          </p:cNvSpPr>
          <p:nvPr>
            <p:ph type="title" hasCustomPrompt="1"/>
          </p:nvPr>
        </p:nvSpPr>
        <p:spPr>
          <a:xfrm>
            <a:off x="952085" y="852763"/>
            <a:ext cx="4523875" cy="1142831"/>
          </a:xfrm>
        </p:spPr>
        <p:txBody>
          <a:bodyPr anchor="ctr">
            <a:normAutofit/>
          </a:bodyPr>
          <a:lstStyle>
            <a:lvl1pPr algn="l">
              <a:defRPr sz="3200" b="1" i="0" spc="0" baseline="0">
                <a:solidFill>
                  <a:srgbClr val="13406A"/>
                </a:solidFill>
                <a:latin typeface="Arial" charset="0"/>
                <a:ea typeface="Arial" charset="0"/>
                <a:cs typeface="Arial" charset="0"/>
              </a:defRPr>
            </a:lvl1pPr>
          </a:lstStyle>
          <a:p>
            <a:r>
              <a:rPr lang="en-US"/>
              <a:t>Headline Here</a:t>
            </a:r>
          </a:p>
        </p:txBody>
      </p:sp>
      <p:pic>
        <p:nvPicPr>
          <p:cNvPr id="12" name="Picture 11">
            <a:extLst>
              <a:ext uri="{FF2B5EF4-FFF2-40B4-BE49-F238E27FC236}">
                <a16:creationId xmlns:a16="http://schemas.microsoft.com/office/drawing/2014/main" id="{CF8FFD3E-95FD-C74D-90B7-340ACA65ED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0995" y="6399965"/>
            <a:ext cx="520700" cy="4064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aragraph Content Slide - 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367" y="6347015"/>
            <a:ext cx="269719" cy="311525"/>
          </a:xfrm>
          <a:prstGeom prst="rect">
            <a:avLst/>
          </a:prstGeom>
        </p:spPr>
      </p:pic>
      <p:sp>
        <p:nvSpPr>
          <p:cNvPr id="22" name="TextBox 21"/>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11" name="Text Placeholder 3"/>
          <p:cNvSpPr>
            <a:spLocks noGrp="1"/>
          </p:cNvSpPr>
          <p:nvPr>
            <p:ph type="body" sz="quarter" idx="16" hasCustomPrompt="1"/>
          </p:nvPr>
        </p:nvSpPr>
        <p:spPr>
          <a:xfrm>
            <a:off x="1856511" y="4024274"/>
            <a:ext cx="8312727" cy="367618"/>
          </a:xfrm>
        </p:spPr>
        <p:txBody>
          <a:bodyPr anchor="ctr"/>
          <a:lstStyle>
            <a:lvl1pPr algn="ctr">
              <a:defRPr sz="20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2" name="Text Placeholder 3"/>
          <p:cNvSpPr>
            <a:spLocks noGrp="1"/>
          </p:cNvSpPr>
          <p:nvPr>
            <p:ph type="body" sz="quarter" idx="17" hasCustomPrompt="1"/>
          </p:nvPr>
        </p:nvSpPr>
        <p:spPr>
          <a:xfrm>
            <a:off x="1856511" y="4391892"/>
            <a:ext cx="8312727" cy="1083252"/>
          </a:xfrm>
        </p:spPr>
        <p:txBody>
          <a:bodyPr/>
          <a:lstStyle>
            <a:lvl1pPr algn="ctr">
              <a:lnSpc>
                <a:spcPct val="150000"/>
              </a:lnSpc>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p:txBody>
      </p:sp>
      <p:sp>
        <p:nvSpPr>
          <p:cNvPr id="13" name="Text Placeholder 3"/>
          <p:cNvSpPr>
            <a:spLocks noGrp="1"/>
          </p:cNvSpPr>
          <p:nvPr>
            <p:ph type="body" sz="quarter" idx="18" hasCustomPrompt="1"/>
          </p:nvPr>
        </p:nvSpPr>
        <p:spPr>
          <a:xfrm>
            <a:off x="1856511" y="2250892"/>
            <a:ext cx="8312727" cy="367618"/>
          </a:xfrm>
        </p:spPr>
        <p:txBody>
          <a:bodyPr anchor="ctr"/>
          <a:lstStyle>
            <a:lvl1pPr algn="ctr">
              <a:defRPr sz="20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4" name="Text Placeholder 3"/>
          <p:cNvSpPr>
            <a:spLocks noGrp="1"/>
          </p:cNvSpPr>
          <p:nvPr>
            <p:ph type="body" sz="quarter" idx="19" hasCustomPrompt="1"/>
          </p:nvPr>
        </p:nvSpPr>
        <p:spPr>
          <a:xfrm>
            <a:off x="1856511" y="2618510"/>
            <a:ext cx="8312727" cy="1083252"/>
          </a:xfrm>
        </p:spPr>
        <p:txBody>
          <a:bodyPr/>
          <a:lstStyle>
            <a:lvl1pPr algn="ctr">
              <a:lnSpc>
                <a:spcPct val="150000"/>
              </a:lnSpc>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p:txBody>
      </p:sp>
      <p:sp>
        <p:nvSpPr>
          <p:cNvPr id="15"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7" name="Picture 16">
            <a:extLst>
              <a:ext uri="{FF2B5EF4-FFF2-40B4-BE49-F238E27FC236}">
                <a16:creationId xmlns:a16="http://schemas.microsoft.com/office/drawing/2014/main" id="{C8FB6D3B-E74D-489E-9831-AF19E79A75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ed Content Slide - 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367" y="6347015"/>
            <a:ext cx="269719" cy="311525"/>
          </a:xfrm>
          <a:prstGeom prst="rect">
            <a:avLst/>
          </a:prstGeom>
        </p:spPr>
      </p:pic>
      <p:sp>
        <p:nvSpPr>
          <p:cNvPr id="9" name="TextBox 8"/>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8" name="Text Placeholder 3"/>
          <p:cNvSpPr>
            <a:spLocks noGrp="1"/>
          </p:cNvSpPr>
          <p:nvPr>
            <p:ph type="body" sz="quarter" idx="15" hasCustomPrompt="1"/>
          </p:nvPr>
        </p:nvSpPr>
        <p:spPr>
          <a:xfrm>
            <a:off x="838200" y="1958089"/>
            <a:ext cx="10515600" cy="4207184"/>
          </a:xfrm>
        </p:spPr>
        <p:txBody>
          <a:bodyPr>
            <a:noAutofit/>
          </a:bodyPr>
          <a:lstStyle>
            <a:lvl1pPr marL="285744" marR="0" indent="-285744" algn="l" defTabSz="914377" rtl="0" eaLnBrk="1" fontAlgn="auto" latinLnBrk="0" hangingPunct="1">
              <a:lnSpc>
                <a:spcPct val="150000"/>
              </a:lnSpc>
              <a:spcBef>
                <a:spcPts val="1000"/>
              </a:spcBef>
              <a:spcAft>
                <a:spcPts val="0"/>
              </a:spcAft>
              <a:buClrTx/>
              <a:buSzTx/>
              <a:buFont typeface="Arial" charset="0"/>
              <a:buChar char="•"/>
              <a:tabLst/>
              <a:defRPr sz="16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marL="285744" marR="0" lvl="0" indent="-285744" algn="l" defTabSz="914377" rtl="0" eaLnBrk="1" fontAlgn="auto" latinLnBrk="0" hangingPunct="1">
              <a:lnSpc>
                <a:spcPct val="150000"/>
              </a:lnSpc>
              <a:spcBef>
                <a:spcPts val="1000"/>
              </a:spcBef>
              <a:spcAft>
                <a:spcPts val="0"/>
              </a:spcAft>
              <a:buClrTx/>
              <a:buSzTx/>
              <a:buFont typeface="Arial" charset="0"/>
              <a:buChar char="•"/>
              <a:tabLst/>
              <a:defRPr/>
            </a:pPr>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marL="285744" marR="0" lvl="0" indent="-285744" algn="l" defTabSz="914377" rtl="0" eaLnBrk="1" fontAlgn="auto" latinLnBrk="0" hangingPunct="1">
              <a:lnSpc>
                <a:spcPct val="150000"/>
              </a:lnSpc>
              <a:spcBef>
                <a:spcPts val="1000"/>
              </a:spcBef>
              <a:spcAft>
                <a:spcPts val="0"/>
              </a:spcAft>
              <a:buClrTx/>
              <a:buSzTx/>
              <a:buFont typeface="Arial" charset="0"/>
              <a:buChar char="•"/>
              <a:tabLst/>
              <a:defRPr/>
            </a:pPr>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endParaRPr lang="en-US"/>
          </a:p>
        </p:txBody>
      </p:sp>
      <p:sp>
        <p:nvSpPr>
          <p:cNvPr id="13"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1" name="Picture 10">
            <a:extLst>
              <a:ext uri="{FF2B5EF4-FFF2-40B4-BE49-F238E27FC236}">
                <a16:creationId xmlns:a16="http://schemas.microsoft.com/office/drawing/2014/main" id="{B39CE7E2-9248-4B86-A4C9-5C02D1579A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ed Content Slide - 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367" y="6347015"/>
            <a:ext cx="269719" cy="311525"/>
          </a:xfrm>
          <a:prstGeom prst="rect">
            <a:avLst/>
          </a:prstGeom>
        </p:spPr>
      </p:pic>
      <p:sp>
        <p:nvSpPr>
          <p:cNvPr id="9" name="TextBox 8"/>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8" name="Text Placeholder 3"/>
          <p:cNvSpPr>
            <a:spLocks noGrp="1"/>
          </p:cNvSpPr>
          <p:nvPr>
            <p:ph type="body" sz="quarter" idx="15" hasCustomPrompt="1"/>
          </p:nvPr>
        </p:nvSpPr>
        <p:spPr>
          <a:xfrm>
            <a:off x="838200" y="1958089"/>
            <a:ext cx="10515600" cy="4207184"/>
          </a:xfrm>
        </p:spPr>
        <p:txBody>
          <a:bodyPr>
            <a:noAutofit/>
          </a:bodyPr>
          <a:lstStyle>
            <a:lvl1pPr marL="285744" marR="0" indent="-285744" algn="l" defTabSz="914377" rtl="0" eaLnBrk="1" fontAlgn="auto" latinLnBrk="0" hangingPunct="1">
              <a:lnSpc>
                <a:spcPct val="150000"/>
              </a:lnSpc>
              <a:spcBef>
                <a:spcPts val="1000"/>
              </a:spcBef>
              <a:spcAft>
                <a:spcPts val="0"/>
              </a:spcAft>
              <a:buClrTx/>
              <a:buSzTx/>
              <a:buFont typeface="Arial" panose="020B0604020202020204" pitchFamily="34" charset="0"/>
              <a:buChar char="•"/>
              <a:tabLst/>
              <a:defRPr sz="2800" b="0" spc="0" baseline="0">
                <a:solidFill>
                  <a:schemeClr val="tx2">
                    <a:lumMod val="50000"/>
                    <a:lumOff val="50000"/>
                  </a:schemeClr>
                </a:solidFill>
              </a:defRPr>
            </a:lvl1pPr>
            <a:lvl2pPr marL="457189" indent="0" algn="ctr">
              <a:buFont typeface="Arial" panose="020B0604020202020204" pitchFamily="34" charset="0"/>
              <a:buNone/>
              <a:defRPr/>
            </a:lvl2pPr>
            <a:lvl3pPr algn="ctr">
              <a:defRPr/>
            </a:lvl3pPr>
            <a:lvl4pPr algn="ctr">
              <a:defRPr/>
            </a:lvl4pPr>
            <a:lvl5pPr algn="ctr">
              <a:defRPr/>
            </a:lvl5pPr>
          </a:lstStyle>
          <a:p>
            <a:pPr lvl="0"/>
            <a:r>
              <a:rPr lang="en-US"/>
              <a:t>Lorem ipsum dolor sit</a:t>
            </a:r>
          </a:p>
          <a:p>
            <a:pPr lvl="0"/>
            <a:r>
              <a:rPr lang="en-US"/>
              <a:t>Lorem ipsum dolor sit</a:t>
            </a:r>
          </a:p>
          <a:p>
            <a:pPr lvl="0"/>
            <a:r>
              <a:rPr lang="en-US"/>
              <a:t>Lorem ipsum dolor sit</a:t>
            </a:r>
          </a:p>
          <a:p>
            <a:pPr lvl="0"/>
            <a:r>
              <a:rPr lang="en-US"/>
              <a:t>Lorem ipsum dolor sit</a:t>
            </a:r>
          </a:p>
          <a:p>
            <a:pPr lvl="0"/>
            <a:r>
              <a:rPr lang="en-US"/>
              <a:t>Lorem ipsum dolor sit</a:t>
            </a:r>
          </a:p>
        </p:txBody>
      </p:sp>
      <p:sp>
        <p:nvSpPr>
          <p:cNvPr id="13"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1" name="Picture 10">
            <a:extLst>
              <a:ext uri="{FF2B5EF4-FFF2-40B4-BE49-F238E27FC236}">
                <a16:creationId xmlns:a16="http://schemas.microsoft.com/office/drawing/2014/main" id="{579271A5-1E79-4357-8965-CA22FFCE10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extLst>
      <p:ext uri="{BB962C8B-B14F-4D97-AF65-F5344CB8AC3E}">
        <p14:creationId xmlns:p14="http://schemas.microsoft.com/office/powerpoint/2010/main" val="2925911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Content Slide - 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367" y="6347015"/>
            <a:ext cx="269719" cy="311525"/>
          </a:xfrm>
          <a:prstGeom prst="rect">
            <a:avLst/>
          </a:prstGeom>
        </p:spPr>
      </p:pic>
      <p:sp>
        <p:nvSpPr>
          <p:cNvPr id="9" name="TextBox 8"/>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8" name="Text Placeholder 3"/>
          <p:cNvSpPr>
            <a:spLocks noGrp="1"/>
          </p:cNvSpPr>
          <p:nvPr>
            <p:ph type="body" sz="quarter" idx="15" hasCustomPrompt="1"/>
          </p:nvPr>
        </p:nvSpPr>
        <p:spPr>
          <a:xfrm>
            <a:off x="838200" y="1958089"/>
            <a:ext cx="10515600" cy="4207184"/>
          </a:xfrm>
        </p:spPr>
        <p:txBody>
          <a:bodyPr>
            <a:noAutofit/>
          </a:bodyPr>
          <a:lstStyle>
            <a:lvl1pPr marL="0" marR="0" indent="0" algn="l" defTabSz="914377" rtl="0" eaLnBrk="1" fontAlgn="auto" latinLnBrk="0" hangingPunct="1">
              <a:lnSpc>
                <a:spcPct val="150000"/>
              </a:lnSpc>
              <a:spcBef>
                <a:spcPts val="1000"/>
              </a:spcBef>
              <a:spcAft>
                <a:spcPts val="0"/>
              </a:spcAft>
              <a:buClrTx/>
              <a:buSzTx/>
              <a:buFont typeface="Arial" charset="0"/>
              <a:buNone/>
              <a:tabLst/>
              <a:defRPr sz="16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endParaRPr lang="en-US"/>
          </a:p>
        </p:txBody>
      </p:sp>
      <p:sp>
        <p:nvSpPr>
          <p:cNvPr id="11"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2" name="Picture 11">
            <a:extLst>
              <a:ext uri="{FF2B5EF4-FFF2-40B4-BE49-F238E27FC236}">
                <a16:creationId xmlns:a16="http://schemas.microsoft.com/office/drawing/2014/main" id="{816F7356-7A72-4E0F-9024-C89B83FEFC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Content Slide - 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367" y="6347015"/>
            <a:ext cx="269719" cy="311525"/>
          </a:xfrm>
          <a:prstGeom prst="rect">
            <a:avLst/>
          </a:prstGeom>
        </p:spPr>
      </p:pic>
      <p:sp>
        <p:nvSpPr>
          <p:cNvPr id="9" name="TextBox 8"/>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8" name="Text Placeholder 3"/>
          <p:cNvSpPr>
            <a:spLocks noGrp="1"/>
          </p:cNvSpPr>
          <p:nvPr>
            <p:ph type="body" sz="quarter" idx="15" hasCustomPrompt="1"/>
          </p:nvPr>
        </p:nvSpPr>
        <p:spPr>
          <a:xfrm>
            <a:off x="838200" y="1958089"/>
            <a:ext cx="10515600" cy="4207184"/>
          </a:xfrm>
        </p:spPr>
        <p:txBody>
          <a:bodyPr numCol="2" spcCol="457200">
            <a:noAutofit/>
          </a:bodyPr>
          <a:lstStyle>
            <a:lvl1pPr marL="0" marR="0" indent="0" algn="l" defTabSz="914377" rtl="0" eaLnBrk="1" fontAlgn="auto" latinLnBrk="0" hangingPunct="1">
              <a:lnSpc>
                <a:spcPct val="150000"/>
              </a:lnSpc>
              <a:spcBef>
                <a:spcPts val="1000"/>
              </a:spcBef>
              <a:spcAft>
                <a:spcPts val="0"/>
              </a:spcAft>
              <a:buClrTx/>
              <a:buSzTx/>
              <a:buFont typeface="Arial" charset="0"/>
              <a:buNone/>
              <a:tabLst/>
              <a:defRPr sz="16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r>
              <a:rPr lang="en-US"/>
              <a:t>Mauris </a:t>
            </a:r>
            <a:r>
              <a:rPr lang="en-US" err="1"/>
              <a:t>tincidunt</a:t>
            </a:r>
            <a:r>
              <a:rPr lang="en-US"/>
              <a:t> sit amet </a:t>
            </a:r>
            <a:r>
              <a:rPr lang="en-US" err="1"/>
              <a:t>est</a:t>
            </a:r>
            <a:r>
              <a:rPr lang="en-US"/>
              <a:t> laoreet </a:t>
            </a:r>
            <a:r>
              <a:rPr lang="en-US" err="1"/>
              <a:t>congue</a:t>
            </a:r>
            <a:r>
              <a:rPr lang="en-US"/>
              <a:t>. </a:t>
            </a:r>
            <a:r>
              <a:rPr lang="en-US" err="1"/>
              <a:t>Fusce</a:t>
            </a:r>
            <a:r>
              <a:rPr lang="en-US"/>
              <a:t> eget metus vitae mauris mattis </a:t>
            </a:r>
            <a:r>
              <a:rPr lang="en-US" err="1"/>
              <a:t>suscipit</a:t>
            </a:r>
            <a:r>
              <a:rPr lang="en-US"/>
              <a:t> et in </a:t>
            </a:r>
            <a:r>
              <a:rPr lang="en-US" err="1"/>
              <a:t>nulla</a:t>
            </a:r>
            <a:r>
              <a:rPr lang="en-US"/>
              <a:t>. Aliquam </a:t>
            </a:r>
            <a:r>
              <a:rPr lang="en-US" err="1"/>
              <a:t>tincidunt</a:t>
            </a:r>
            <a:r>
              <a:rPr lang="en-US"/>
              <a:t> </a:t>
            </a:r>
            <a:r>
              <a:rPr lang="en-US" err="1"/>
              <a:t>varius</a:t>
            </a:r>
            <a:r>
              <a:rPr lang="en-US"/>
              <a:t> convallis. </a:t>
            </a:r>
            <a:r>
              <a:rPr lang="en-US" err="1"/>
              <a:t>Curabitur</a:t>
            </a:r>
            <a:r>
              <a:rPr lang="en-US"/>
              <a:t> et </a:t>
            </a:r>
            <a:r>
              <a:rPr lang="en-US" err="1"/>
              <a:t>consectetur</a:t>
            </a:r>
            <a:r>
              <a:rPr lang="en-US"/>
              <a:t> metus, eget </a:t>
            </a:r>
            <a:r>
              <a:rPr lang="en-US" err="1"/>
              <a:t>rhoncus</a:t>
            </a:r>
            <a:r>
              <a:rPr lang="en-US"/>
              <a:t> dui. </a:t>
            </a:r>
            <a:r>
              <a:rPr lang="en-US" err="1"/>
              <a:t>Morbi</a:t>
            </a:r>
            <a:r>
              <a:rPr lang="en-US"/>
              <a:t> </a:t>
            </a:r>
            <a:r>
              <a:rPr lang="en-US" err="1"/>
              <a:t>sagittis</a:t>
            </a:r>
            <a:r>
              <a:rPr lang="en-US"/>
              <a:t> </a:t>
            </a:r>
            <a:r>
              <a:rPr lang="en-US" err="1"/>
              <a:t>nunc</a:t>
            </a:r>
            <a:r>
              <a:rPr lang="en-US"/>
              <a:t> quam, et </a:t>
            </a:r>
            <a:r>
              <a:rPr lang="en-US" err="1"/>
              <a:t>dignissim</a:t>
            </a:r>
            <a:r>
              <a:rPr lang="en-US"/>
              <a:t> dui </a:t>
            </a:r>
            <a:r>
              <a:rPr lang="en-US" err="1"/>
              <a:t>suscipit</a:t>
            </a:r>
            <a:r>
              <a:rPr lang="en-US"/>
              <a:t> a. </a:t>
            </a:r>
            <a:r>
              <a:rPr lang="en-US" err="1"/>
              <a:t>Nulla</a:t>
            </a:r>
            <a:r>
              <a:rPr lang="en-US"/>
              <a:t> </a:t>
            </a:r>
            <a:r>
              <a:rPr lang="en-US" err="1"/>
              <a:t>feugiat</a:t>
            </a:r>
            <a:r>
              <a:rPr lang="en-US"/>
              <a:t> lacus at </a:t>
            </a:r>
            <a:r>
              <a:rPr lang="en-US" err="1"/>
              <a:t>auctor</a:t>
            </a:r>
            <a:r>
              <a:rPr lang="en-US"/>
              <a:t> </a:t>
            </a:r>
            <a:r>
              <a:rPr lang="en-US" err="1"/>
              <a:t>accumsan</a:t>
            </a:r>
            <a:r>
              <a:rPr lang="en-US"/>
              <a:t>.</a:t>
            </a:r>
          </a:p>
          <a:p>
            <a:pPr lvl="0"/>
            <a:endParaRPr lang="en-US"/>
          </a:p>
        </p:txBody>
      </p:sp>
      <p:sp>
        <p:nvSpPr>
          <p:cNvPr id="11"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2" name="Picture 11">
            <a:extLst>
              <a:ext uri="{FF2B5EF4-FFF2-40B4-BE49-F238E27FC236}">
                <a16:creationId xmlns:a16="http://schemas.microsoft.com/office/drawing/2014/main" id="{9BC1B7BB-7482-4566-B07E-600F0800A7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Image 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5E18E3-400B-4569-BA7B-F8A0DA95F5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1383" y="2157466"/>
            <a:ext cx="9144000" cy="2387600"/>
          </a:xfrm>
        </p:spPr>
        <p:txBody>
          <a:bodyPr anchor="b"/>
          <a:lstStyle>
            <a:lvl1pPr algn="l">
              <a:defRPr sz="6000" b="1">
                <a:solidFill>
                  <a:schemeClr val="bg1"/>
                </a:solidFill>
              </a:defRPr>
            </a:lvl1pPr>
          </a:lstStyle>
          <a:p>
            <a:r>
              <a:rPr lang="en-US"/>
              <a:t>Title Slide</a:t>
            </a:r>
          </a:p>
        </p:txBody>
      </p:sp>
      <p:sp>
        <p:nvSpPr>
          <p:cNvPr id="12" name="Text Placeholder 3"/>
          <p:cNvSpPr>
            <a:spLocks noGrp="1"/>
          </p:cNvSpPr>
          <p:nvPr>
            <p:ph type="body" sz="quarter" idx="14" hasCustomPrompt="1"/>
          </p:nvPr>
        </p:nvSpPr>
        <p:spPr>
          <a:xfrm>
            <a:off x="1011384" y="4658412"/>
            <a:ext cx="5816763" cy="614507"/>
          </a:xfrm>
        </p:spPr>
        <p:txBody>
          <a:bodyPr anchor="ctr"/>
          <a:lstStyle>
            <a:lvl1pPr algn="l">
              <a:defRPr sz="1600" b="1" spc="151" baseline="0">
                <a:solidFill>
                  <a:schemeClr val="bg1"/>
                </a:solidFill>
              </a:defRPr>
            </a:lvl1pPr>
            <a:lvl2pPr algn="ctr">
              <a:defRPr/>
            </a:lvl2pPr>
            <a:lvl3pPr algn="ctr">
              <a:defRPr/>
            </a:lvl3pPr>
            <a:lvl4pPr algn="ctr">
              <a:defRPr/>
            </a:lvl4pPr>
            <a:lvl5pPr algn="ctr">
              <a:defRPr/>
            </a:lvl5pPr>
          </a:lstStyle>
          <a:p>
            <a:pPr lvl="0"/>
            <a:r>
              <a:rPr lang="en-US"/>
              <a:t>SUBHEAD HERE</a:t>
            </a:r>
          </a:p>
        </p:txBody>
      </p:sp>
      <p:pic>
        <p:nvPicPr>
          <p:cNvPr id="4" name="Picture 3">
            <a:extLst>
              <a:ext uri="{FF2B5EF4-FFF2-40B4-BE49-F238E27FC236}">
                <a16:creationId xmlns:a16="http://schemas.microsoft.com/office/drawing/2014/main" id="{2C4ED33C-7F56-FD49-8263-8F2C0D83A5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2603" y="6194631"/>
            <a:ext cx="2273300" cy="406400"/>
          </a:xfrm>
          <a:prstGeom prst="rect">
            <a:avLst/>
          </a:prstGeom>
        </p:spPr>
      </p:pic>
      <p:sp>
        <p:nvSpPr>
          <p:cNvPr id="10" name="Text Placeholder 3">
            <a:extLst>
              <a:ext uri="{FF2B5EF4-FFF2-40B4-BE49-F238E27FC236}">
                <a16:creationId xmlns:a16="http://schemas.microsoft.com/office/drawing/2014/main" id="{DB857A3F-17AC-1C41-AE88-480E2376379C}"/>
              </a:ext>
            </a:extLst>
          </p:cNvPr>
          <p:cNvSpPr>
            <a:spLocks noGrp="1"/>
          </p:cNvSpPr>
          <p:nvPr>
            <p:ph type="body" sz="quarter" idx="15" hasCustomPrompt="1"/>
          </p:nvPr>
        </p:nvSpPr>
        <p:spPr>
          <a:xfrm>
            <a:off x="1011384" y="5315783"/>
            <a:ext cx="5816763" cy="614507"/>
          </a:xfrm>
        </p:spPr>
        <p:txBody>
          <a:bodyPr anchor="ctr"/>
          <a:lstStyle>
            <a:lvl1pPr algn="l">
              <a:defRPr sz="1600" b="1" spc="151" baseline="0">
                <a:solidFill>
                  <a:schemeClr val="bg1"/>
                </a:solidFill>
              </a:defRPr>
            </a:lvl1pPr>
            <a:lvl2pPr algn="ctr">
              <a:defRPr/>
            </a:lvl2pPr>
            <a:lvl3pPr algn="ctr">
              <a:defRPr/>
            </a:lvl3pPr>
            <a:lvl4pPr algn="ctr">
              <a:defRPr/>
            </a:lvl4pPr>
            <a:lvl5pPr algn="ctr">
              <a:defRPr/>
            </a:lvl5pPr>
          </a:lstStyle>
          <a:p>
            <a:pPr lvl="0"/>
            <a:r>
              <a:rPr lang="en-US"/>
              <a:t>DATE</a:t>
            </a:r>
          </a:p>
        </p:txBody>
      </p:sp>
      <p:pic>
        <p:nvPicPr>
          <p:cNvPr id="11" name="Picture 10">
            <a:extLst>
              <a:ext uri="{FF2B5EF4-FFF2-40B4-BE49-F238E27FC236}">
                <a16:creationId xmlns:a16="http://schemas.microsoft.com/office/drawing/2014/main" id="{C18C986A-98DC-4923-B9B0-88B837E993B2}"/>
              </a:ext>
            </a:extLst>
          </p:cNvPr>
          <p:cNvPicPr>
            <a:picLocks noChangeAspect="1"/>
          </p:cNvPicPr>
          <p:nvPr userDrawn="1"/>
        </p:nvPicPr>
        <p:blipFill>
          <a:blip r:embed="rId4"/>
          <a:stretch>
            <a:fillRect/>
          </a:stretch>
        </p:blipFill>
        <p:spPr>
          <a:xfrm>
            <a:off x="5268966" y="-256623"/>
            <a:ext cx="7287282" cy="4785315"/>
          </a:xfrm>
          <a:prstGeom prst="rect">
            <a:avLst/>
          </a:prstGeom>
        </p:spPr>
      </p:pic>
    </p:spTree>
    <p:extLst>
      <p:ext uri="{BB962C8B-B14F-4D97-AF65-F5344CB8AC3E}">
        <p14:creationId xmlns:p14="http://schemas.microsoft.com/office/powerpoint/2010/main" val="2399663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 Solid Mar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062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bg1"/>
                </a:solidFill>
              </a:rPr>
              <a:t>‹#›</a:t>
            </a:fld>
            <a:endParaRPr lang="en-US" sz="1000" b="1">
              <a:solidFill>
                <a:schemeClr val="bg1"/>
              </a:solidFill>
            </a:endParaRPr>
          </a:p>
        </p:txBody>
      </p:sp>
      <p:pic>
        <p:nvPicPr>
          <p:cNvPr id="10" name="Picture 9">
            <a:extLst>
              <a:ext uri="{FF2B5EF4-FFF2-40B4-BE49-F238E27FC236}">
                <a16:creationId xmlns:a16="http://schemas.microsoft.com/office/drawing/2014/main" id="{DF1E94B0-1A0C-1F4A-956A-530B233862B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0995" y="6399965"/>
            <a:ext cx="520700" cy="406400"/>
          </a:xfrm>
          <a:prstGeom prst="rect">
            <a:avLst/>
          </a:prstGeom>
        </p:spPr>
      </p:pic>
      <p:sp>
        <p:nvSpPr>
          <p:cNvPr id="16" name="Text Placeholder 3">
            <a:extLst>
              <a:ext uri="{FF2B5EF4-FFF2-40B4-BE49-F238E27FC236}">
                <a16:creationId xmlns:a16="http://schemas.microsoft.com/office/drawing/2014/main" id="{13CE8A23-DECD-AC4A-951C-34403F5454D2}"/>
              </a:ext>
            </a:extLst>
          </p:cNvPr>
          <p:cNvSpPr>
            <a:spLocks noGrp="1"/>
          </p:cNvSpPr>
          <p:nvPr>
            <p:ph type="body" sz="quarter" idx="14" hasCustomPrompt="1"/>
          </p:nvPr>
        </p:nvSpPr>
        <p:spPr>
          <a:xfrm>
            <a:off x="5426325" y="5184989"/>
            <a:ext cx="5816763" cy="614507"/>
          </a:xfrm>
        </p:spPr>
        <p:txBody>
          <a:bodyPr/>
          <a:lstStyle>
            <a:lvl1pPr algn="l">
              <a:defRPr sz="1600" b="1" spc="151" baseline="0">
                <a:solidFill>
                  <a:schemeClr val="bg1"/>
                </a:solidFill>
              </a:defRPr>
            </a:lvl1pPr>
            <a:lvl2pPr algn="ctr">
              <a:defRPr/>
            </a:lvl2pPr>
            <a:lvl3pPr algn="ctr">
              <a:defRPr/>
            </a:lvl3pPr>
            <a:lvl4pPr algn="ctr">
              <a:defRPr/>
            </a:lvl4pPr>
            <a:lvl5pPr algn="ctr">
              <a:defRPr/>
            </a:lvl5pPr>
          </a:lstStyle>
          <a:p>
            <a:pPr lvl="0"/>
            <a:r>
              <a:rPr lang="en-US"/>
              <a:t>FIRST NAME LAST NAME</a:t>
            </a:r>
          </a:p>
          <a:p>
            <a:pPr lvl="0"/>
            <a:endParaRPr lang="en-US"/>
          </a:p>
        </p:txBody>
      </p:sp>
      <p:sp>
        <p:nvSpPr>
          <p:cNvPr id="17" name="Title 1">
            <a:extLst>
              <a:ext uri="{FF2B5EF4-FFF2-40B4-BE49-F238E27FC236}">
                <a16:creationId xmlns:a16="http://schemas.microsoft.com/office/drawing/2014/main" id="{83C4FA85-5385-FE42-98E6-0B32D1CBFD6A}"/>
              </a:ext>
            </a:extLst>
          </p:cNvPr>
          <p:cNvSpPr>
            <a:spLocks noGrp="1"/>
          </p:cNvSpPr>
          <p:nvPr>
            <p:ph type="title" hasCustomPrompt="1"/>
          </p:nvPr>
        </p:nvSpPr>
        <p:spPr>
          <a:xfrm>
            <a:off x="5426327" y="1269252"/>
            <a:ext cx="5645727" cy="3583224"/>
          </a:xfrm>
        </p:spPr>
        <p:txBody>
          <a:bodyPr>
            <a:normAutofit/>
          </a:bodyPr>
          <a:lstStyle>
            <a:lvl1pPr algn="l">
              <a:defRPr sz="4800" b="1" i="0" spc="0" baseline="0">
                <a:solidFill>
                  <a:schemeClr val="bg1"/>
                </a:solidFill>
                <a:latin typeface="Arial" charset="0"/>
                <a:ea typeface="Arial" charset="0"/>
                <a:cs typeface="Arial" charset="0"/>
              </a:defRPr>
            </a:lvl1pPr>
          </a:lstStyle>
          <a:p>
            <a:r>
              <a:rPr lang="en-US"/>
              <a:t>“Quote goes here lorem ipsum dolor sit amet.”</a:t>
            </a:r>
          </a:p>
        </p:txBody>
      </p:sp>
      <p:pic>
        <p:nvPicPr>
          <p:cNvPr id="8" name="Picture 7">
            <a:extLst>
              <a:ext uri="{FF2B5EF4-FFF2-40B4-BE49-F238E27FC236}">
                <a16:creationId xmlns:a16="http://schemas.microsoft.com/office/drawing/2014/main" id="{98F7CD82-23C1-450C-94E8-1A8FF486F2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32" y="1762568"/>
            <a:ext cx="5113389" cy="335566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 Varied Mark">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Box 11"/>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bg1"/>
                </a:solidFill>
              </a:rPr>
              <a:t>‹#›</a:t>
            </a:fld>
            <a:endParaRPr lang="en-US" sz="1000" b="1">
              <a:solidFill>
                <a:schemeClr val="bg1"/>
              </a:solidFill>
            </a:endParaRPr>
          </a:p>
        </p:txBody>
      </p:sp>
      <p:sp>
        <p:nvSpPr>
          <p:cNvPr id="16" name="Text Placeholder 3">
            <a:extLst>
              <a:ext uri="{FF2B5EF4-FFF2-40B4-BE49-F238E27FC236}">
                <a16:creationId xmlns:a16="http://schemas.microsoft.com/office/drawing/2014/main" id="{13CE8A23-DECD-AC4A-951C-34403F5454D2}"/>
              </a:ext>
            </a:extLst>
          </p:cNvPr>
          <p:cNvSpPr>
            <a:spLocks noGrp="1"/>
          </p:cNvSpPr>
          <p:nvPr>
            <p:ph type="body" sz="quarter" idx="14" hasCustomPrompt="1"/>
          </p:nvPr>
        </p:nvSpPr>
        <p:spPr>
          <a:xfrm>
            <a:off x="5426325" y="5184989"/>
            <a:ext cx="5816763" cy="614507"/>
          </a:xfrm>
        </p:spPr>
        <p:txBody>
          <a:bodyPr/>
          <a:lstStyle>
            <a:lvl1pPr algn="l">
              <a:defRPr sz="1600" b="1" spc="151" baseline="0">
                <a:solidFill>
                  <a:schemeClr val="tx1"/>
                </a:solidFill>
              </a:defRPr>
            </a:lvl1pPr>
            <a:lvl2pPr algn="ctr">
              <a:defRPr/>
            </a:lvl2pPr>
            <a:lvl3pPr algn="ctr">
              <a:defRPr/>
            </a:lvl3pPr>
            <a:lvl4pPr algn="ctr">
              <a:defRPr/>
            </a:lvl4pPr>
            <a:lvl5pPr algn="ctr">
              <a:defRPr/>
            </a:lvl5pPr>
          </a:lstStyle>
          <a:p>
            <a:pPr lvl="0"/>
            <a:r>
              <a:rPr lang="en-US"/>
              <a:t>FIRST NAME LAST NAME</a:t>
            </a:r>
          </a:p>
          <a:p>
            <a:pPr lvl="0"/>
            <a:endParaRPr lang="en-US"/>
          </a:p>
        </p:txBody>
      </p:sp>
      <p:sp>
        <p:nvSpPr>
          <p:cNvPr id="17" name="Title 1">
            <a:extLst>
              <a:ext uri="{FF2B5EF4-FFF2-40B4-BE49-F238E27FC236}">
                <a16:creationId xmlns:a16="http://schemas.microsoft.com/office/drawing/2014/main" id="{83C4FA85-5385-FE42-98E6-0B32D1CBFD6A}"/>
              </a:ext>
            </a:extLst>
          </p:cNvPr>
          <p:cNvSpPr>
            <a:spLocks noGrp="1"/>
          </p:cNvSpPr>
          <p:nvPr>
            <p:ph type="title" hasCustomPrompt="1"/>
          </p:nvPr>
        </p:nvSpPr>
        <p:spPr>
          <a:xfrm>
            <a:off x="5426327" y="1269252"/>
            <a:ext cx="5645727" cy="3583224"/>
          </a:xfrm>
        </p:spPr>
        <p:txBody>
          <a:bodyPr>
            <a:normAutofit/>
          </a:bodyPr>
          <a:lstStyle>
            <a:lvl1pPr algn="l">
              <a:defRPr sz="4800" b="1" i="0" spc="0" baseline="0">
                <a:solidFill>
                  <a:schemeClr val="tx1"/>
                </a:solidFill>
                <a:latin typeface="Arial" charset="0"/>
                <a:ea typeface="Arial" charset="0"/>
                <a:cs typeface="Arial" charset="0"/>
              </a:defRPr>
            </a:lvl1pPr>
          </a:lstStyle>
          <a:p>
            <a:r>
              <a:rPr lang="en-US"/>
              <a:t>“Quote goes here lorem ipsum dolor sit amet.”</a:t>
            </a:r>
          </a:p>
        </p:txBody>
      </p:sp>
      <p:pic>
        <p:nvPicPr>
          <p:cNvPr id="9" name="Picture 8">
            <a:extLst>
              <a:ext uri="{FF2B5EF4-FFF2-40B4-BE49-F238E27FC236}">
                <a16:creationId xmlns:a16="http://schemas.microsoft.com/office/drawing/2014/main" id="{26C3B3B4-C76B-4AF6-B8E1-B584820CA3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256" y="1775884"/>
            <a:ext cx="5082654" cy="3337610"/>
          </a:xfrm>
          <a:prstGeom prst="rect">
            <a:avLst/>
          </a:prstGeom>
        </p:spPr>
      </p:pic>
      <p:pic>
        <p:nvPicPr>
          <p:cNvPr id="8" name="Picture 7">
            <a:extLst>
              <a:ext uri="{FF2B5EF4-FFF2-40B4-BE49-F238E27FC236}">
                <a16:creationId xmlns:a16="http://schemas.microsoft.com/office/drawing/2014/main" id="{0E954DF1-D162-4C1E-BC77-3B7984BC98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extLst>
      <p:ext uri="{BB962C8B-B14F-4D97-AF65-F5344CB8AC3E}">
        <p14:creationId xmlns:p14="http://schemas.microsoft.com/office/powerpoint/2010/main" val="27123105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Slide - Light">
    <p:spTree>
      <p:nvGrpSpPr>
        <p:cNvPr id="1" name=""/>
        <p:cNvGrpSpPr/>
        <p:nvPr/>
      </p:nvGrpSpPr>
      <p:grpSpPr>
        <a:xfrm>
          <a:off x="0" y="0"/>
          <a:ext cx="0" cy="0"/>
          <a:chOff x="0" y="0"/>
          <a:chExt cx="0" cy="0"/>
        </a:xfrm>
      </p:grpSpPr>
      <p:sp>
        <p:nvSpPr>
          <p:cNvPr id="9" name="Rectangle 8"/>
          <p:cNvSpPr/>
          <p:nvPr userDrawn="1"/>
        </p:nvSpPr>
        <p:spPr>
          <a:xfrm>
            <a:off x="838203" y="1882588"/>
            <a:ext cx="3330575" cy="41013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4424085" y="1882588"/>
            <a:ext cx="3330575" cy="41013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8016597" y="1882588"/>
            <a:ext cx="3330575" cy="41013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12"/>
          <p:cNvSpPr>
            <a:spLocks noGrp="1"/>
          </p:cNvSpPr>
          <p:nvPr>
            <p:ph type="pic" sz="quarter" idx="10" hasCustomPrompt="1"/>
          </p:nvPr>
        </p:nvSpPr>
        <p:spPr>
          <a:xfrm>
            <a:off x="838203" y="1882588"/>
            <a:ext cx="3330575" cy="2609850"/>
          </a:xfrm>
          <a:solidFill>
            <a:schemeClr val="bg2"/>
          </a:solidFill>
        </p:spPr>
        <p:txBody>
          <a:bodyPr/>
          <a:lstStyle/>
          <a:p>
            <a:r>
              <a:rPr lang="en-US"/>
              <a:t>Image</a:t>
            </a:r>
          </a:p>
        </p:txBody>
      </p:sp>
      <p:sp>
        <p:nvSpPr>
          <p:cNvPr id="14" name="Picture Placeholder 12"/>
          <p:cNvSpPr>
            <a:spLocks noGrp="1"/>
          </p:cNvSpPr>
          <p:nvPr>
            <p:ph type="pic" sz="quarter" idx="11" hasCustomPrompt="1"/>
          </p:nvPr>
        </p:nvSpPr>
        <p:spPr>
          <a:xfrm>
            <a:off x="4424085" y="1882588"/>
            <a:ext cx="3330575" cy="2609850"/>
          </a:xfrm>
          <a:solidFill>
            <a:schemeClr val="bg2"/>
          </a:solidFill>
        </p:spPr>
        <p:txBody>
          <a:bodyPr/>
          <a:lstStyle/>
          <a:p>
            <a:r>
              <a:rPr lang="en-US"/>
              <a:t>Image</a:t>
            </a:r>
          </a:p>
        </p:txBody>
      </p:sp>
      <p:sp>
        <p:nvSpPr>
          <p:cNvPr id="15" name="Picture Placeholder 12"/>
          <p:cNvSpPr>
            <a:spLocks noGrp="1"/>
          </p:cNvSpPr>
          <p:nvPr>
            <p:ph type="pic" sz="quarter" idx="12" hasCustomPrompt="1"/>
          </p:nvPr>
        </p:nvSpPr>
        <p:spPr>
          <a:xfrm>
            <a:off x="8016597" y="1882588"/>
            <a:ext cx="3330575" cy="2609850"/>
          </a:xfrm>
          <a:solidFill>
            <a:schemeClr val="bg2"/>
          </a:solidFill>
        </p:spPr>
        <p:txBody>
          <a:bodyPr/>
          <a:lstStyle/>
          <a:p>
            <a:r>
              <a:rPr lang="en-US"/>
              <a:t>Image</a:t>
            </a:r>
          </a:p>
        </p:txBody>
      </p:sp>
      <p:sp>
        <p:nvSpPr>
          <p:cNvPr id="17" name="Text Placeholder 3"/>
          <p:cNvSpPr>
            <a:spLocks noGrp="1"/>
          </p:cNvSpPr>
          <p:nvPr>
            <p:ph type="body" sz="quarter" idx="14" hasCustomPrompt="1"/>
          </p:nvPr>
        </p:nvSpPr>
        <p:spPr>
          <a:xfrm>
            <a:off x="1053379" y="4684342"/>
            <a:ext cx="2922876" cy="450187"/>
          </a:xfrm>
        </p:spPr>
        <p:txBody>
          <a:bodyPr anchor="ctr"/>
          <a:lstStyle>
            <a:lvl1pPr algn="ctr">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8" name="Text Placeholder 3"/>
          <p:cNvSpPr>
            <a:spLocks noGrp="1"/>
          </p:cNvSpPr>
          <p:nvPr>
            <p:ph type="body" sz="quarter" idx="15" hasCustomPrompt="1"/>
          </p:nvPr>
        </p:nvSpPr>
        <p:spPr>
          <a:xfrm>
            <a:off x="1053379" y="5298849"/>
            <a:ext cx="2922876" cy="547773"/>
          </a:xfrm>
        </p:spPr>
        <p:txBody>
          <a:bodyPr/>
          <a:lstStyle>
            <a:lvl1pPr algn="ctr">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21" name="Text Placeholder 3"/>
          <p:cNvSpPr>
            <a:spLocks noGrp="1"/>
          </p:cNvSpPr>
          <p:nvPr>
            <p:ph type="body" sz="quarter" idx="16" hasCustomPrompt="1"/>
          </p:nvPr>
        </p:nvSpPr>
        <p:spPr>
          <a:xfrm>
            <a:off x="4586287" y="4684342"/>
            <a:ext cx="2922876" cy="450187"/>
          </a:xfrm>
        </p:spPr>
        <p:txBody>
          <a:bodyPr anchor="ctr"/>
          <a:lstStyle>
            <a:lvl1pPr algn="ctr">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2" name="Text Placeholder 3"/>
          <p:cNvSpPr>
            <a:spLocks noGrp="1"/>
          </p:cNvSpPr>
          <p:nvPr>
            <p:ph type="body" sz="quarter" idx="17" hasCustomPrompt="1"/>
          </p:nvPr>
        </p:nvSpPr>
        <p:spPr>
          <a:xfrm>
            <a:off x="4586287" y="5298849"/>
            <a:ext cx="2922876" cy="547773"/>
          </a:xfrm>
        </p:spPr>
        <p:txBody>
          <a:bodyPr/>
          <a:lstStyle>
            <a:lvl1pPr algn="ctr">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25" name="Text Placeholder 3"/>
          <p:cNvSpPr>
            <a:spLocks noGrp="1"/>
          </p:cNvSpPr>
          <p:nvPr>
            <p:ph type="body" sz="quarter" idx="18" hasCustomPrompt="1"/>
          </p:nvPr>
        </p:nvSpPr>
        <p:spPr>
          <a:xfrm>
            <a:off x="8216179" y="4684342"/>
            <a:ext cx="2922876" cy="450187"/>
          </a:xfrm>
        </p:spPr>
        <p:txBody>
          <a:bodyPr anchor="ctr"/>
          <a:lstStyle>
            <a:lvl1pPr algn="ctr">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6" name="Text Placeholder 3"/>
          <p:cNvSpPr>
            <a:spLocks noGrp="1"/>
          </p:cNvSpPr>
          <p:nvPr>
            <p:ph type="body" sz="quarter" idx="19" hasCustomPrompt="1"/>
          </p:nvPr>
        </p:nvSpPr>
        <p:spPr>
          <a:xfrm>
            <a:off x="8216179" y="5298849"/>
            <a:ext cx="2922876" cy="547773"/>
          </a:xfrm>
        </p:spPr>
        <p:txBody>
          <a:bodyPr/>
          <a:lstStyle>
            <a:lvl1pPr algn="ctr">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20" name="TextBox 19"/>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27"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23" name="Picture 22">
            <a:extLst>
              <a:ext uri="{FF2B5EF4-FFF2-40B4-BE49-F238E27FC236}">
                <a16:creationId xmlns:a16="http://schemas.microsoft.com/office/drawing/2014/main" id="{AE9940B3-3C63-4CE8-A4C0-973EF69B63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Bulleted Content Slide - L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18370" y="6347019"/>
            <a:ext cx="269719" cy="311525"/>
          </a:xfrm>
          <a:prstGeom prst="rect">
            <a:avLst/>
          </a:prstGeom>
        </p:spPr>
      </p:pic>
      <p:sp>
        <p:nvSpPr>
          <p:cNvPr id="9" name="TextBox 8"/>
          <p:cNvSpPr txBox="1"/>
          <p:nvPr userDrawn="1"/>
        </p:nvSpPr>
        <p:spPr>
          <a:xfrm>
            <a:off x="180109" y="6480062"/>
            <a:ext cx="325730" cy="230832"/>
          </a:xfrm>
          <a:prstGeom prst="rect">
            <a:avLst/>
          </a:prstGeom>
          <a:noFill/>
        </p:spPr>
        <p:txBody>
          <a:bodyPr wrap="none" rtlCol="0">
            <a:spAutoFit/>
          </a:bodyPr>
          <a:lstStyle/>
          <a:p>
            <a:fld id="{121DA29B-352E-0D41-86B8-5D259B9EEF01}" type="slidenum">
              <a:rPr lang="en-US" sz="900" b="1" smtClean="0">
                <a:solidFill>
                  <a:schemeClr val="tx1">
                    <a:lumMod val="25000"/>
                    <a:lumOff val="75000"/>
                  </a:schemeClr>
                </a:solidFill>
              </a:rPr>
              <a:t>‹#›</a:t>
            </a:fld>
            <a:endParaRPr lang="en-US" sz="900" b="1">
              <a:solidFill>
                <a:schemeClr val="tx1">
                  <a:lumMod val="25000"/>
                  <a:lumOff val="75000"/>
                </a:schemeClr>
              </a:solidFill>
            </a:endParaRPr>
          </a:p>
        </p:txBody>
      </p:sp>
      <p:sp>
        <p:nvSpPr>
          <p:cNvPr id="8" name="Text Placeholder 3"/>
          <p:cNvSpPr>
            <a:spLocks noGrp="1"/>
          </p:cNvSpPr>
          <p:nvPr>
            <p:ph type="body" sz="quarter" idx="15" hasCustomPrompt="1"/>
          </p:nvPr>
        </p:nvSpPr>
        <p:spPr>
          <a:xfrm>
            <a:off x="838200" y="1958089"/>
            <a:ext cx="10515600" cy="4207184"/>
          </a:xfrm>
        </p:spPr>
        <p:txBody>
          <a:bodyPr>
            <a:noAutofit/>
          </a:bodyPr>
          <a:lstStyle>
            <a:lvl1pPr marL="214308" marR="0" indent="-214308" algn="l" defTabSz="685783" rtl="0" eaLnBrk="1" fontAlgn="auto" latinLnBrk="0" hangingPunct="1">
              <a:lnSpc>
                <a:spcPct val="150000"/>
              </a:lnSpc>
              <a:spcBef>
                <a:spcPts val="750"/>
              </a:spcBef>
              <a:spcAft>
                <a:spcPts val="0"/>
              </a:spcAft>
              <a:buClrTx/>
              <a:buSzTx/>
              <a:buFont typeface="Arial" panose="020B0604020202020204" pitchFamily="34" charset="0"/>
              <a:buChar char="•"/>
              <a:tabLst/>
              <a:defRPr sz="3200" b="0" spc="0" baseline="0">
                <a:solidFill>
                  <a:schemeClr val="tx2">
                    <a:lumMod val="50000"/>
                    <a:lumOff val="50000"/>
                  </a:schemeClr>
                </a:solidFill>
              </a:defRPr>
            </a:lvl1pPr>
            <a:lvl2pPr marL="568325" indent="-336550" algn="l">
              <a:buFont typeface="Courier New" panose="02070309020205020404" pitchFamily="49" charset="0"/>
              <a:buChar char="o"/>
              <a:defRPr sz="2800"/>
            </a:lvl2pPr>
            <a:lvl3pPr marL="914400" indent="-346075" algn="l">
              <a:lnSpc>
                <a:spcPct val="150000"/>
              </a:lnSpc>
              <a:spcBef>
                <a:spcPts val="750"/>
              </a:spcBef>
              <a:buFont typeface="Wingdings" panose="05000000000000000000" pitchFamily="2" charset="2"/>
              <a:buChar char="Ø"/>
              <a:defRPr sz="2400"/>
            </a:lvl3pPr>
            <a:lvl4pPr algn="ctr">
              <a:defRPr/>
            </a:lvl4pPr>
            <a:lvl5pPr algn="ctr">
              <a:defRPr/>
            </a:lvl5pPr>
          </a:lstStyle>
          <a:p>
            <a:pPr lvl="0"/>
            <a:r>
              <a:rPr lang="en-US"/>
              <a:t>Lorem ipsum dolor sit</a:t>
            </a:r>
          </a:p>
          <a:p>
            <a:pPr lvl="1"/>
            <a:r>
              <a:rPr lang="en-US" err="1"/>
              <a:t>Lorem</a:t>
            </a:r>
            <a:r>
              <a:rPr lang="en-US"/>
              <a:t> </a:t>
            </a:r>
            <a:r>
              <a:rPr lang="en-US" err="1"/>
              <a:t>ipsum</a:t>
            </a:r>
            <a:r>
              <a:rPr lang="en-US"/>
              <a:t> dolor sit</a:t>
            </a:r>
          </a:p>
          <a:p>
            <a:pPr lvl="2"/>
            <a:r>
              <a:rPr lang="en-US" err="1"/>
              <a:t>Lorem</a:t>
            </a:r>
            <a:r>
              <a:rPr lang="en-US"/>
              <a:t> </a:t>
            </a:r>
            <a:r>
              <a:rPr lang="en-US" err="1"/>
              <a:t>ipsum</a:t>
            </a:r>
            <a:r>
              <a:rPr lang="en-US"/>
              <a:t> dolor sit</a:t>
            </a:r>
          </a:p>
        </p:txBody>
      </p:sp>
      <p:pic>
        <p:nvPicPr>
          <p:cNvPr id="11" name="Picture 10">
            <a:extLst>
              <a:ext uri="{FF2B5EF4-FFF2-40B4-BE49-F238E27FC236}">
                <a16:creationId xmlns:a16="http://schemas.microsoft.com/office/drawing/2014/main" id="{BFD7A14D-6440-4AFE-8943-683C2519C51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
        <p:nvSpPr>
          <p:cNvPr id="2" name="Title 1">
            <a:extLst>
              <a:ext uri="{FF2B5EF4-FFF2-40B4-BE49-F238E27FC236}">
                <a16:creationId xmlns:a16="http://schemas.microsoft.com/office/drawing/2014/main" id="{252BB8B1-0FB7-4B16-A341-C96C456A25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7539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Quote Slide - Yellow Orange">
    <p:spTree>
      <p:nvGrpSpPr>
        <p:cNvPr id="1" name=""/>
        <p:cNvGrpSpPr/>
        <p:nvPr/>
      </p:nvGrpSpPr>
      <p:grpSpPr>
        <a:xfrm>
          <a:off x="0" y="0"/>
          <a:ext cx="0" cy="0"/>
          <a:chOff x="0" y="0"/>
          <a:chExt cx="0" cy="0"/>
        </a:xfrm>
      </p:grpSpPr>
      <p:sp>
        <p:nvSpPr>
          <p:cNvPr id="12" name="TextBox 11"/>
          <p:cNvSpPr txBox="1"/>
          <p:nvPr userDrawn="1"/>
        </p:nvSpPr>
        <p:spPr>
          <a:xfrm>
            <a:off x="180109" y="6480062"/>
            <a:ext cx="325730" cy="230832"/>
          </a:xfrm>
          <a:prstGeom prst="rect">
            <a:avLst/>
          </a:prstGeom>
          <a:noFill/>
        </p:spPr>
        <p:txBody>
          <a:bodyPr wrap="none" rtlCol="0">
            <a:spAutoFit/>
          </a:bodyPr>
          <a:lstStyle/>
          <a:p>
            <a:fld id="{121DA29B-352E-0D41-86B8-5D259B9EEF01}" type="slidenum">
              <a:rPr lang="en-US" sz="900" b="1" smtClean="0">
                <a:solidFill>
                  <a:schemeClr val="bg1"/>
                </a:solidFill>
              </a:rPr>
              <a:t>‹#›</a:t>
            </a:fld>
            <a:endParaRPr lang="en-US" sz="900" b="1">
              <a:solidFill>
                <a:schemeClr val="bg1"/>
              </a:solidFill>
            </a:endParaRPr>
          </a:p>
        </p:txBody>
      </p:sp>
      <p:sp>
        <p:nvSpPr>
          <p:cNvPr id="16" name="Text Placeholder 3">
            <a:extLst>
              <a:ext uri="{FF2B5EF4-FFF2-40B4-BE49-F238E27FC236}">
                <a16:creationId xmlns:a16="http://schemas.microsoft.com/office/drawing/2014/main" id="{13CE8A23-DECD-AC4A-951C-34403F5454D2}"/>
              </a:ext>
            </a:extLst>
          </p:cNvPr>
          <p:cNvSpPr>
            <a:spLocks noGrp="1"/>
          </p:cNvSpPr>
          <p:nvPr>
            <p:ph type="body" sz="quarter" idx="14" hasCustomPrompt="1"/>
          </p:nvPr>
        </p:nvSpPr>
        <p:spPr>
          <a:xfrm>
            <a:off x="5426325" y="5184993"/>
            <a:ext cx="5816763" cy="614507"/>
          </a:xfrm>
        </p:spPr>
        <p:txBody>
          <a:bodyPr/>
          <a:lstStyle>
            <a:lvl1pPr algn="l">
              <a:defRPr sz="1200" b="1" spc="113" baseline="0">
                <a:solidFill>
                  <a:schemeClr val="tx1"/>
                </a:solidFill>
              </a:defRPr>
            </a:lvl1pPr>
            <a:lvl2pPr algn="ctr">
              <a:defRPr/>
            </a:lvl2pPr>
            <a:lvl3pPr algn="ctr">
              <a:defRPr/>
            </a:lvl3pPr>
            <a:lvl4pPr algn="ctr">
              <a:defRPr/>
            </a:lvl4pPr>
            <a:lvl5pPr algn="ctr">
              <a:defRPr/>
            </a:lvl5pPr>
          </a:lstStyle>
          <a:p>
            <a:pPr lvl="0"/>
            <a:r>
              <a:rPr lang="en-US"/>
              <a:t>first name last name</a:t>
            </a:r>
          </a:p>
          <a:p>
            <a:pPr lvl="0"/>
            <a:endParaRPr lang="en-US"/>
          </a:p>
        </p:txBody>
      </p:sp>
      <p:sp>
        <p:nvSpPr>
          <p:cNvPr id="17" name="Title 1">
            <a:extLst>
              <a:ext uri="{FF2B5EF4-FFF2-40B4-BE49-F238E27FC236}">
                <a16:creationId xmlns:a16="http://schemas.microsoft.com/office/drawing/2014/main" id="{83C4FA85-5385-FE42-98E6-0B32D1CBFD6A}"/>
              </a:ext>
            </a:extLst>
          </p:cNvPr>
          <p:cNvSpPr>
            <a:spLocks noGrp="1"/>
          </p:cNvSpPr>
          <p:nvPr>
            <p:ph type="title" hasCustomPrompt="1"/>
          </p:nvPr>
        </p:nvSpPr>
        <p:spPr>
          <a:xfrm>
            <a:off x="5426330" y="1269252"/>
            <a:ext cx="5645727" cy="3583224"/>
          </a:xfrm>
          <a:prstGeom prst="rect">
            <a:avLst/>
          </a:prstGeom>
        </p:spPr>
        <p:txBody>
          <a:bodyPr>
            <a:normAutofit/>
          </a:bodyPr>
          <a:lstStyle>
            <a:lvl1pPr algn="l">
              <a:defRPr sz="3600" b="1" i="0" spc="0" baseline="0">
                <a:solidFill>
                  <a:schemeClr val="tx1"/>
                </a:solidFill>
                <a:latin typeface="Arial" charset="0"/>
                <a:ea typeface="Arial" charset="0"/>
                <a:cs typeface="Arial" charset="0"/>
              </a:defRPr>
            </a:lvl1pPr>
          </a:lstStyle>
          <a:p>
            <a:r>
              <a:rPr lang="en-US"/>
              <a:t>“Quote goes here lorem ipsum dolor sit amet.”</a:t>
            </a:r>
          </a:p>
        </p:txBody>
      </p:sp>
      <p:pic>
        <p:nvPicPr>
          <p:cNvPr id="11" name="Picture 10">
            <a:extLst>
              <a:ext uri="{FF2B5EF4-FFF2-40B4-BE49-F238E27FC236}">
                <a16:creationId xmlns:a16="http://schemas.microsoft.com/office/drawing/2014/main" id="{6620221D-880B-489B-8640-DC8BD70D7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99479" y="6414658"/>
            <a:ext cx="694267" cy="406400"/>
          </a:xfrm>
          <a:prstGeom prst="rect">
            <a:avLst/>
          </a:prstGeom>
        </p:spPr>
      </p:pic>
      <p:pic>
        <p:nvPicPr>
          <p:cNvPr id="8" name="Picture 7">
            <a:extLst>
              <a:ext uri="{FF2B5EF4-FFF2-40B4-BE49-F238E27FC236}">
                <a16:creationId xmlns:a16="http://schemas.microsoft.com/office/drawing/2014/main" id="{E453B837-9C2D-46BF-8D2B-2094317500B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1708" y="2126271"/>
            <a:ext cx="5279779" cy="2598641"/>
          </a:xfrm>
          <a:prstGeom prst="rect">
            <a:avLst/>
          </a:prstGeom>
        </p:spPr>
      </p:pic>
    </p:spTree>
    <p:extLst>
      <p:ext uri="{BB962C8B-B14F-4D97-AF65-F5344CB8AC3E}">
        <p14:creationId xmlns:p14="http://schemas.microsoft.com/office/powerpoint/2010/main" val="74259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mag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1383" y="2157466"/>
            <a:ext cx="9144000" cy="2387600"/>
          </a:xfrm>
        </p:spPr>
        <p:txBody>
          <a:bodyPr anchor="b"/>
          <a:lstStyle>
            <a:lvl1pPr algn="l">
              <a:defRPr sz="6000" b="1">
                <a:solidFill>
                  <a:schemeClr val="tx1"/>
                </a:solidFill>
              </a:defRPr>
            </a:lvl1pPr>
          </a:lstStyle>
          <a:p>
            <a:r>
              <a:rPr lang="en-US"/>
              <a:t>Title Slide</a:t>
            </a:r>
          </a:p>
        </p:txBody>
      </p:sp>
      <p:sp>
        <p:nvSpPr>
          <p:cNvPr id="12" name="Text Placeholder 3"/>
          <p:cNvSpPr>
            <a:spLocks noGrp="1"/>
          </p:cNvSpPr>
          <p:nvPr>
            <p:ph type="body" sz="quarter" idx="14" hasCustomPrompt="1"/>
          </p:nvPr>
        </p:nvSpPr>
        <p:spPr>
          <a:xfrm>
            <a:off x="1011384" y="4658412"/>
            <a:ext cx="5816763" cy="614507"/>
          </a:xfrm>
        </p:spPr>
        <p:txBody>
          <a:bodyPr anchor="ctr"/>
          <a:lstStyle>
            <a:lvl1pPr algn="l">
              <a:defRPr sz="1600" b="1" spc="151" baseline="0">
                <a:solidFill>
                  <a:schemeClr val="tx1"/>
                </a:solidFill>
              </a:defRPr>
            </a:lvl1pPr>
            <a:lvl2pPr algn="ctr">
              <a:defRPr/>
            </a:lvl2pPr>
            <a:lvl3pPr algn="ctr">
              <a:defRPr/>
            </a:lvl3pPr>
            <a:lvl4pPr algn="ctr">
              <a:defRPr/>
            </a:lvl4pPr>
            <a:lvl5pPr algn="ctr">
              <a:defRPr/>
            </a:lvl5pPr>
          </a:lstStyle>
          <a:p>
            <a:pPr lvl="0"/>
            <a:r>
              <a:rPr lang="en-US"/>
              <a:t>SUBHEAD HERE</a:t>
            </a:r>
          </a:p>
        </p:txBody>
      </p:sp>
      <p:sp>
        <p:nvSpPr>
          <p:cNvPr id="10" name="Text Placeholder 3">
            <a:extLst>
              <a:ext uri="{FF2B5EF4-FFF2-40B4-BE49-F238E27FC236}">
                <a16:creationId xmlns:a16="http://schemas.microsoft.com/office/drawing/2014/main" id="{DB857A3F-17AC-1C41-AE88-480E2376379C}"/>
              </a:ext>
            </a:extLst>
          </p:cNvPr>
          <p:cNvSpPr>
            <a:spLocks noGrp="1"/>
          </p:cNvSpPr>
          <p:nvPr>
            <p:ph type="body" sz="quarter" idx="15" hasCustomPrompt="1"/>
          </p:nvPr>
        </p:nvSpPr>
        <p:spPr>
          <a:xfrm>
            <a:off x="1011384" y="5315783"/>
            <a:ext cx="5816763" cy="614507"/>
          </a:xfrm>
        </p:spPr>
        <p:txBody>
          <a:bodyPr anchor="ctr"/>
          <a:lstStyle>
            <a:lvl1pPr algn="l">
              <a:defRPr sz="1600" b="1" spc="151" baseline="0">
                <a:solidFill>
                  <a:schemeClr val="tx1"/>
                </a:solidFill>
              </a:defRPr>
            </a:lvl1pPr>
            <a:lvl2pPr algn="ctr">
              <a:defRPr/>
            </a:lvl2pPr>
            <a:lvl3pPr algn="ctr">
              <a:defRPr/>
            </a:lvl3pPr>
            <a:lvl4pPr algn="ctr">
              <a:defRPr/>
            </a:lvl4pPr>
            <a:lvl5pPr algn="ctr">
              <a:defRPr/>
            </a:lvl5pPr>
          </a:lstStyle>
          <a:p>
            <a:pPr lvl="0"/>
            <a:r>
              <a:rPr lang="en-US"/>
              <a:t>DATE</a:t>
            </a:r>
          </a:p>
        </p:txBody>
      </p:sp>
      <p:pic>
        <p:nvPicPr>
          <p:cNvPr id="8" name="Picture 7">
            <a:extLst>
              <a:ext uri="{FF2B5EF4-FFF2-40B4-BE49-F238E27FC236}">
                <a16:creationId xmlns:a16="http://schemas.microsoft.com/office/drawing/2014/main" id="{7A916C32-540C-4510-8837-80014BFADB1C}"/>
              </a:ext>
            </a:extLst>
          </p:cNvPr>
          <p:cNvPicPr>
            <a:picLocks noChangeAspect="1"/>
          </p:cNvPicPr>
          <p:nvPr userDrawn="1"/>
        </p:nvPicPr>
        <p:blipFill>
          <a:blip r:embed="rId2"/>
          <a:stretch>
            <a:fillRect/>
          </a:stretch>
        </p:blipFill>
        <p:spPr>
          <a:xfrm>
            <a:off x="5071843" y="-282105"/>
            <a:ext cx="7484405" cy="4911641"/>
          </a:xfrm>
          <a:prstGeom prst="rect">
            <a:avLst/>
          </a:prstGeom>
        </p:spPr>
      </p:pic>
      <p:pic>
        <p:nvPicPr>
          <p:cNvPr id="9" name="Picture 8">
            <a:extLst>
              <a:ext uri="{FF2B5EF4-FFF2-40B4-BE49-F238E27FC236}">
                <a16:creationId xmlns:a16="http://schemas.microsoft.com/office/drawing/2014/main" id="{C866DB3D-AB27-4615-9FB5-78A2B172EC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2603" y="6225256"/>
            <a:ext cx="2276856" cy="345149"/>
          </a:xfrm>
          <a:prstGeom prst="rect">
            <a:avLst/>
          </a:prstGeom>
        </p:spPr>
      </p:pic>
    </p:spTree>
    <p:extLst>
      <p:ext uri="{BB962C8B-B14F-4D97-AF65-F5344CB8AC3E}">
        <p14:creationId xmlns:p14="http://schemas.microsoft.com/office/powerpoint/2010/main" val="4104128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 Image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sp>
        <p:nvSpPr>
          <p:cNvPr id="7" name="Picture Placeholder 6"/>
          <p:cNvSpPr>
            <a:spLocks noGrp="1"/>
          </p:cNvSpPr>
          <p:nvPr>
            <p:ph type="pic" sz="quarter" idx="10" hasCustomPrompt="1"/>
          </p:nvPr>
        </p:nvSpPr>
        <p:spPr>
          <a:xfrm>
            <a:off x="-1" y="4146550"/>
            <a:ext cx="3941685" cy="2711450"/>
          </a:xfrm>
          <a:solidFill>
            <a:schemeClr val="bg2"/>
          </a:solidFill>
        </p:spPr>
        <p:txBody>
          <a:bodyPr/>
          <a:lstStyle>
            <a:lvl1pPr>
              <a:defRPr>
                <a:solidFill>
                  <a:schemeClr val="tx1"/>
                </a:solidFill>
              </a:defRPr>
            </a:lvl1pPr>
          </a:lstStyle>
          <a:p>
            <a:r>
              <a:rPr lang="en-US"/>
              <a:t>Image</a:t>
            </a:r>
          </a:p>
        </p:txBody>
      </p:sp>
      <p:sp>
        <p:nvSpPr>
          <p:cNvPr id="11" name="Picture Placeholder 6"/>
          <p:cNvSpPr>
            <a:spLocks noGrp="1"/>
          </p:cNvSpPr>
          <p:nvPr>
            <p:ph type="pic" sz="quarter" idx="11" hasCustomPrompt="1"/>
          </p:nvPr>
        </p:nvSpPr>
        <p:spPr>
          <a:xfrm>
            <a:off x="4125159" y="4146550"/>
            <a:ext cx="3941685" cy="2711450"/>
          </a:xfrm>
          <a:solidFill>
            <a:schemeClr val="bg2"/>
          </a:solidFill>
        </p:spPr>
        <p:txBody>
          <a:bodyPr/>
          <a:lstStyle>
            <a:lvl1pPr>
              <a:defRPr>
                <a:solidFill>
                  <a:schemeClr val="tx1"/>
                </a:solidFill>
              </a:defRPr>
            </a:lvl1pPr>
          </a:lstStyle>
          <a:p>
            <a:r>
              <a:rPr lang="en-US"/>
              <a:t>Image</a:t>
            </a:r>
          </a:p>
        </p:txBody>
      </p:sp>
      <p:sp>
        <p:nvSpPr>
          <p:cNvPr id="12" name="Picture Placeholder 6"/>
          <p:cNvSpPr>
            <a:spLocks noGrp="1"/>
          </p:cNvSpPr>
          <p:nvPr>
            <p:ph type="pic" sz="quarter" idx="12" hasCustomPrompt="1"/>
          </p:nvPr>
        </p:nvSpPr>
        <p:spPr>
          <a:xfrm>
            <a:off x="8250316" y="4146550"/>
            <a:ext cx="3941685" cy="2711450"/>
          </a:xfrm>
          <a:solidFill>
            <a:schemeClr val="bg2"/>
          </a:solidFill>
        </p:spPr>
        <p:txBody>
          <a:bodyPr/>
          <a:lstStyle>
            <a:lvl1pPr>
              <a:defRPr>
                <a:solidFill>
                  <a:schemeClr val="tx1"/>
                </a:solidFill>
              </a:defRPr>
            </a:lvl1pPr>
          </a:lstStyle>
          <a:p>
            <a:r>
              <a:rPr lang="en-US"/>
              <a:t>Image</a:t>
            </a:r>
          </a:p>
        </p:txBody>
      </p:sp>
      <p:sp>
        <p:nvSpPr>
          <p:cNvPr id="17" name="TextBox 16"/>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bg1"/>
                </a:solidFill>
              </a:rPr>
              <a:t>‹#›</a:t>
            </a:fld>
            <a:endParaRPr lang="en-US" sz="1000" b="1">
              <a:solidFill>
                <a:schemeClr val="bg1"/>
              </a:solidFill>
            </a:endParaRPr>
          </a:p>
        </p:txBody>
      </p:sp>
      <p:sp>
        <p:nvSpPr>
          <p:cNvPr id="19" name="Text Placeholder 18"/>
          <p:cNvSpPr>
            <a:spLocks noGrp="1"/>
          </p:cNvSpPr>
          <p:nvPr>
            <p:ph type="body" sz="quarter" idx="13" hasCustomPrompt="1"/>
          </p:nvPr>
        </p:nvSpPr>
        <p:spPr>
          <a:xfrm>
            <a:off x="1524002" y="1690688"/>
            <a:ext cx="9254548" cy="1394404"/>
          </a:xfrm>
        </p:spPr>
        <p:txBody>
          <a:bodyPr>
            <a:normAutofit/>
          </a:bodyPr>
          <a:lstStyle>
            <a:lvl1pPr marL="0" indent="0" algn="ctr">
              <a:lnSpc>
                <a:spcPct val="150000"/>
              </a:lnSpc>
              <a:buNone/>
              <a:defRPr sz="1800">
                <a:solidFill>
                  <a:schemeClr val="tx2">
                    <a:lumMod val="50000"/>
                    <a:lumOff val="50000"/>
                  </a:schemeClr>
                </a:solidFill>
              </a:defRPr>
            </a:lvl1pPr>
          </a:lstStyle>
          <a:p>
            <a:pPr algn="ctr">
              <a:lnSpc>
                <a:spcPct val="150000"/>
              </a:lnSpc>
            </a:pPr>
            <a:r>
              <a:rPr lang="en-US">
                <a:latin typeface="Arial" charset="0"/>
                <a:ea typeface="Arial" charset="0"/>
                <a:cs typeface="Arial" charset="0"/>
              </a:rPr>
              <a:t> Cras ut metus ac justo tempor commodo. Nullam eget lectus vel elit blandit porttitor. </a:t>
            </a:r>
            <a:r>
              <a:rPr lang="en-US" err="1">
                <a:latin typeface="Arial" charset="0"/>
                <a:ea typeface="Arial" charset="0"/>
                <a:cs typeface="Arial" charset="0"/>
              </a:rPr>
              <a:t>Duis</a:t>
            </a:r>
            <a:r>
              <a:rPr lang="en-US">
                <a:latin typeface="Arial" charset="0"/>
                <a:ea typeface="Arial" charset="0"/>
                <a:cs typeface="Arial" charset="0"/>
              </a:rPr>
              <a:t> </a:t>
            </a:r>
            <a:r>
              <a:rPr lang="en-US" err="1">
                <a:latin typeface="Arial" charset="0"/>
                <a:ea typeface="Arial" charset="0"/>
                <a:cs typeface="Arial" charset="0"/>
              </a:rPr>
              <a:t>volutpat</a:t>
            </a:r>
            <a:r>
              <a:rPr lang="en-US">
                <a:latin typeface="Arial" charset="0"/>
                <a:ea typeface="Arial" charset="0"/>
                <a:cs typeface="Arial" charset="0"/>
              </a:rPr>
              <a:t> justo eget mi </a:t>
            </a:r>
            <a:r>
              <a:rPr lang="en-US" err="1">
                <a:latin typeface="Arial" charset="0"/>
                <a:ea typeface="Arial" charset="0"/>
                <a:cs typeface="Arial" charset="0"/>
              </a:rPr>
              <a:t>imperdiet</a:t>
            </a:r>
            <a:r>
              <a:rPr lang="en-US">
                <a:latin typeface="Arial" charset="0"/>
                <a:ea typeface="Arial" charset="0"/>
                <a:cs typeface="Arial" charset="0"/>
              </a:rPr>
              <a:t>, id </a:t>
            </a:r>
            <a:r>
              <a:rPr lang="en-US" err="1">
                <a:latin typeface="Arial" charset="0"/>
                <a:ea typeface="Arial" charset="0"/>
                <a:cs typeface="Arial" charset="0"/>
              </a:rPr>
              <a:t>dignissim</a:t>
            </a:r>
            <a:r>
              <a:rPr lang="en-US">
                <a:latin typeface="Arial" charset="0"/>
                <a:ea typeface="Arial" charset="0"/>
                <a:cs typeface="Arial" charset="0"/>
              </a:rPr>
              <a:t> purus </a:t>
            </a:r>
            <a:r>
              <a:rPr lang="en-US" err="1">
                <a:latin typeface="Arial" charset="0"/>
                <a:ea typeface="Arial" charset="0"/>
                <a:cs typeface="Arial" charset="0"/>
              </a:rPr>
              <a:t>luctus</a:t>
            </a:r>
            <a:r>
              <a:rPr lang="en-US">
                <a:latin typeface="Arial" charset="0"/>
                <a:ea typeface="Arial" charset="0"/>
                <a:cs typeface="Arial" charset="0"/>
              </a:rPr>
              <a:t>. </a:t>
            </a:r>
            <a:r>
              <a:rPr lang="en-US" err="1">
                <a:latin typeface="Arial" charset="0"/>
                <a:ea typeface="Arial" charset="0"/>
                <a:cs typeface="Arial" charset="0"/>
              </a:rPr>
              <a:t>Fusce</a:t>
            </a:r>
            <a:r>
              <a:rPr lang="en-US">
                <a:latin typeface="Arial" charset="0"/>
                <a:ea typeface="Arial" charset="0"/>
                <a:cs typeface="Arial" charset="0"/>
              </a:rPr>
              <a:t> </a:t>
            </a:r>
            <a:r>
              <a:rPr lang="en-US" err="1">
                <a:latin typeface="Arial" charset="0"/>
                <a:ea typeface="Arial" charset="0"/>
                <a:cs typeface="Arial" charset="0"/>
              </a:rPr>
              <a:t>enim</a:t>
            </a:r>
            <a:r>
              <a:rPr lang="en-US">
                <a:latin typeface="Arial" charset="0"/>
                <a:ea typeface="Arial" charset="0"/>
                <a:cs typeface="Arial" charset="0"/>
              </a:rPr>
              <a:t> </a:t>
            </a:r>
            <a:r>
              <a:rPr lang="en-US" err="1">
                <a:latin typeface="Arial" charset="0"/>
                <a:ea typeface="Arial" charset="0"/>
                <a:cs typeface="Arial" charset="0"/>
              </a:rPr>
              <a:t>neque</a:t>
            </a:r>
            <a:r>
              <a:rPr lang="en-US">
                <a:latin typeface="Arial" charset="0"/>
                <a:ea typeface="Arial" charset="0"/>
                <a:cs typeface="Arial" charset="0"/>
              </a:rPr>
              <a:t>, </a:t>
            </a:r>
            <a:r>
              <a:rPr lang="en-US" err="1">
                <a:latin typeface="Arial" charset="0"/>
                <a:ea typeface="Arial" charset="0"/>
                <a:cs typeface="Arial" charset="0"/>
              </a:rPr>
              <a:t>lacinia</a:t>
            </a:r>
            <a:r>
              <a:rPr lang="en-US">
                <a:latin typeface="Arial" charset="0"/>
                <a:ea typeface="Arial" charset="0"/>
                <a:cs typeface="Arial" charset="0"/>
              </a:rPr>
              <a:t> ac justo at, aliquet </a:t>
            </a:r>
            <a:r>
              <a:rPr lang="en-US" err="1">
                <a:latin typeface="Arial" charset="0"/>
                <a:ea typeface="Arial" charset="0"/>
                <a:cs typeface="Arial" charset="0"/>
              </a:rPr>
              <a:t>malesuada</a:t>
            </a:r>
            <a:r>
              <a:rPr lang="en-US">
                <a:latin typeface="Arial" charset="0"/>
                <a:ea typeface="Arial" charset="0"/>
                <a:cs typeface="Arial" charset="0"/>
              </a:rPr>
              <a:t> purus.</a:t>
            </a:r>
          </a:p>
        </p:txBody>
      </p:sp>
      <p:pic>
        <p:nvPicPr>
          <p:cNvPr id="5" name="Picture 4">
            <a:extLst>
              <a:ext uri="{FF2B5EF4-FFF2-40B4-BE49-F238E27FC236}">
                <a16:creationId xmlns:a16="http://schemas.microsoft.com/office/drawing/2014/main" id="{A7A519CC-0EC8-EC44-B364-C47B7EEF8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0995" y="6399965"/>
            <a:ext cx="520700" cy="406400"/>
          </a:xfrm>
          <a:prstGeom prst="rect">
            <a:avLst/>
          </a:prstGeom>
        </p:spPr>
      </p:pic>
    </p:spTree>
    <p:extLst>
      <p:ext uri="{BB962C8B-B14F-4D97-AF65-F5344CB8AC3E}">
        <p14:creationId xmlns:p14="http://schemas.microsoft.com/office/powerpoint/2010/main" val="159968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Icon Content Slide">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2724033" y="2685384"/>
            <a:ext cx="1411288" cy="1158586"/>
          </a:xfrm>
        </p:spPr>
        <p:txBody>
          <a:bodyPr/>
          <a:lstStyle>
            <a:lvl1pPr>
              <a:defRPr>
                <a:solidFill>
                  <a:schemeClr val="tx1"/>
                </a:solidFill>
              </a:defRPr>
            </a:lvl1pPr>
          </a:lstStyle>
          <a:p>
            <a:r>
              <a:rPr lang="en-US"/>
              <a:t>Icon</a:t>
            </a:r>
          </a:p>
        </p:txBody>
      </p:sp>
      <p:sp>
        <p:nvSpPr>
          <p:cNvPr id="22" name="Picture Placeholder 4"/>
          <p:cNvSpPr>
            <a:spLocks noGrp="1"/>
          </p:cNvSpPr>
          <p:nvPr>
            <p:ph type="pic" sz="quarter" idx="11" hasCustomPrompt="1"/>
          </p:nvPr>
        </p:nvSpPr>
        <p:spPr>
          <a:xfrm>
            <a:off x="5292421" y="2685384"/>
            <a:ext cx="1411288" cy="1158586"/>
          </a:xfrm>
        </p:spPr>
        <p:txBody>
          <a:bodyPr/>
          <a:lstStyle>
            <a:lvl1pPr>
              <a:defRPr>
                <a:solidFill>
                  <a:schemeClr val="tx1"/>
                </a:solidFill>
              </a:defRPr>
            </a:lvl1pPr>
          </a:lstStyle>
          <a:p>
            <a:r>
              <a:rPr lang="en-US"/>
              <a:t>Icon</a:t>
            </a:r>
          </a:p>
        </p:txBody>
      </p:sp>
      <p:sp>
        <p:nvSpPr>
          <p:cNvPr id="24" name="Picture Placeholder 4"/>
          <p:cNvSpPr>
            <a:spLocks noGrp="1"/>
          </p:cNvSpPr>
          <p:nvPr>
            <p:ph type="pic" sz="quarter" idx="12" hasCustomPrompt="1"/>
          </p:nvPr>
        </p:nvSpPr>
        <p:spPr>
          <a:xfrm>
            <a:off x="7860809" y="2685384"/>
            <a:ext cx="1411288" cy="1158586"/>
          </a:xfrm>
        </p:spPr>
        <p:txBody>
          <a:bodyPr/>
          <a:lstStyle>
            <a:lvl1pPr>
              <a:defRPr>
                <a:solidFill>
                  <a:schemeClr val="tx1"/>
                </a:solidFill>
              </a:defRPr>
            </a:lvl1pPr>
          </a:lstStyle>
          <a:p>
            <a:r>
              <a:rPr lang="en-US"/>
              <a:t>Icon</a:t>
            </a:r>
          </a:p>
        </p:txBody>
      </p:sp>
      <p:sp>
        <p:nvSpPr>
          <p:cNvPr id="28" name="TextBox 27"/>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4" name="Text Placeholder 3"/>
          <p:cNvSpPr>
            <a:spLocks noGrp="1"/>
          </p:cNvSpPr>
          <p:nvPr>
            <p:ph type="body" sz="quarter" idx="14" hasCustomPrompt="1"/>
          </p:nvPr>
        </p:nvSpPr>
        <p:spPr>
          <a:xfrm>
            <a:off x="2411124" y="3843973"/>
            <a:ext cx="2077749" cy="614507"/>
          </a:xfrm>
        </p:spPr>
        <p:txBody>
          <a:bodyPr anchor="ctr"/>
          <a:lstStyle>
            <a:lvl1pPr algn="ctr">
              <a:defRPr sz="1600" b="1" spc="151" baseline="0">
                <a:solidFill>
                  <a:schemeClr val="tx1"/>
                </a:solidFill>
              </a:defRPr>
            </a:lvl1pPr>
            <a:lvl2pPr algn="ctr">
              <a:defRPr/>
            </a:lvl2pPr>
            <a:lvl3pPr algn="ctr">
              <a:defRPr/>
            </a:lvl3pPr>
            <a:lvl4pPr algn="ctr">
              <a:defRPr/>
            </a:lvl4pPr>
            <a:lvl5pPr algn="ctr">
              <a:defRPr/>
            </a:lvl5pPr>
          </a:lstStyle>
          <a:p>
            <a:pPr lvl="0"/>
            <a:r>
              <a:rPr lang="en-US"/>
              <a:t>SUBHEAD HERE</a:t>
            </a:r>
          </a:p>
        </p:txBody>
      </p:sp>
      <p:sp>
        <p:nvSpPr>
          <p:cNvPr id="16" name="Text Placeholder 3"/>
          <p:cNvSpPr>
            <a:spLocks noGrp="1"/>
          </p:cNvSpPr>
          <p:nvPr>
            <p:ph type="body" sz="quarter" idx="15" hasCustomPrompt="1"/>
          </p:nvPr>
        </p:nvSpPr>
        <p:spPr>
          <a:xfrm>
            <a:off x="2411124" y="4458480"/>
            <a:ext cx="2077749" cy="747713"/>
          </a:xfrm>
        </p:spPr>
        <p:txBody>
          <a:bodyPr/>
          <a:lstStyle>
            <a:lvl1pPr algn="ctr">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9" name="Text Placeholder 3"/>
          <p:cNvSpPr>
            <a:spLocks noGrp="1"/>
          </p:cNvSpPr>
          <p:nvPr>
            <p:ph type="body" sz="quarter" idx="16" hasCustomPrompt="1"/>
          </p:nvPr>
        </p:nvSpPr>
        <p:spPr>
          <a:xfrm>
            <a:off x="4932652" y="3843973"/>
            <a:ext cx="2077749" cy="614507"/>
          </a:xfrm>
        </p:spPr>
        <p:txBody>
          <a:bodyPr anchor="ctr"/>
          <a:lstStyle>
            <a:lvl1pPr algn="ctr">
              <a:defRPr sz="1600" b="1" spc="151" baseline="0">
                <a:solidFill>
                  <a:schemeClr val="tx1"/>
                </a:solidFill>
              </a:defRPr>
            </a:lvl1pPr>
            <a:lvl2pPr algn="ctr">
              <a:defRPr/>
            </a:lvl2pPr>
            <a:lvl3pPr algn="ctr">
              <a:defRPr/>
            </a:lvl3pPr>
            <a:lvl4pPr algn="ctr">
              <a:defRPr/>
            </a:lvl4pPr>
            <a:lvl5pPr algn="ctr">
              <a:defRPr/>
            </a:lvl5pPr>
          </a:lstStyle>
          <a:p>
            <a:pPr lvl="0"/>
            <a:r>
              <a:rPr lang="en-US"/>
              <a:t>SUBHEAD HERE</a:t>
            </a:r>
          </a:p>
        </p:txBody>
      </p:sp>
      <p:sp>
        <p:nvSpPr>
          <p:cNvPr id="21" name="Text Placeholder 3"/>
          <p:cNvSpPr>
            <a:spLocks noGrp="1"/>
          </p:cNvSpPr>
          <p:nvPr>
            <p:ph type="body" sz="quarter" idx="17" hasCustomPrompt="1"/>
          </p:nvPr>
        </p:nvSpPr>
        <p:spPr>
          <a:xfrm>
            <a:off x="4932652" y="4458480"/>
            <a:ext cx="2077749" cy="747713"/>
          </a:xfrm>
        </p:spPr>
        <p:txBody>
          <a:bodyPr/>
          <a:lstStyle>
            <a:lvl1pPr algn="ctr">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30" name="Text Placeholder 3"/>
          <p:cNvSpPr>
            <a:spLocks noGrp="1"/>
          </p:cNvSpPr>
          <p:nvPr>
            <p:ph type="body" sz="quarter" idx="18" hasCustomPrompt="1"/>
          </p:nvPr>
        </p:nvSpPr>
        <p:spPr>
          <a:xfrm>
            <a:off x="7523452" y="3843973"/>
            <a:ext cx="2077749" cy="614507"/>
          </a:xfrm>
        </p:spPr>
        <p:txBody>
          <a:bodyPr anchor="ctr"/>
          <a:lstStyle>
            <a:lvl1pPr algn="ctr">
              <a:defRPr sz="1600" b="1" spc="151" baseline="0">
                <a:solidFill>
                  <a:schemeClr val="tx1"/>
                </a:solidFill>
              </a:defRPr>
            </a:lvl1pPr>
            <a:lvl2pPr algn="ctr">
              <a:defRPr/>
            </a:lvl2pPr>
            <a:lvl3pPr algn="ctr">
              <a:defRPr/>
            </a:lvl3pPr>
            <a:lvl4pPr algn="ctr">
              <a:defRPr/>
            </a:lvl4pPr>
            <a:lvl5pPr algn="ctr">
              <a:defRPr/>
            </a:lvl5pPr>
          </a:lstStyle>
          <a:p>
            <a:pPr lvl="0"/>
            <a:r>
              <a:rPr lang="en-US"/>
              <a:t>SUBHEAD HERE</a:t>
            </a:r>
          </a:p>
        </p:txBody>
      </p:sp>
      <p:sp>
        <p:nvSpPr>
          <p:cNvPr id="31" name="Text Placeholder 3"/>
          <p:cNvSpPr>
            <a:spLocks noGrp="1"/>
          </p:cNvSpPr>
          <p:nvPr>
            <p:ph type="body" sz="quarter" idx="19" hasCustomPrompt="1"/>
          </p:nvPr>
        </p:nvSpPr>
        <p:spPr>
          <a:xfrm>
            <a:off x="7523452" y="4458480"/>
            <a:ext cx="2077749" cy="747713"/>
          </a:xfrm>
        </p:spPr>
        <p:txBody>
          <a:bodyPr/>
          <a:lstStyle>
            <a:lvl1pPr algn="ctr">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32"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7" name="Picture 16">
            <a:extLst>
              <a:ext uri="{FF2B5EF4-FFF2-40B4-BE49-F238E27FC236}">
                <a16:creationId xmlns:a16="http://schemas.microsoft.com/office/drawing/2014/main" id="{8A00C4F5-DCB3-4EEC-9255-916D979A3C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Content Slide">
    <p:spTree>
      <p:nvGrpSpPr>
        <p:cNvPr id="1" name=""/>
        <p:cNvGrpSpPr/>
        <p:nvPr/>
      </p:nvGrpSpPr>
      <p:grpSpPr>
        <a:xfrm>
          <a:off x="0" y="0"/>
          <a:ext cx="0" cy="0"/>
          <a:chOff x="0" y="0"/>
          <a:chExt cx="0" cy="0"/>
        </a:xfrm>
      </p:grpSpPr>
      <p:sp>
        <p:nvSpPr>
          <p:cNvPr id="46" name="TextBox 45"/>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9" name="Text Placeholder 3"/>
          <p:cNvSpPr>
            <a:spLocks noGrp="1"/>
          </p:cNvSpPr>
          <p:nvPr>
            <p:ph type="body" sz="quarter" idx="14" hasCustomPrompt="1"/>
          </p:nvPr>
        </p:nvSpPr>
        <p:spPr>
          <a:xfrm>
            <a:off x="2379070" y="2333915"/>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0" name="Text Placeholder 3"/>
          <p:cNvSpPr>
            <a:spLocks noGrp="1"/>
          </p:cNvSpPr>
          <p:nvPr>
            <p:ph type="body" sz="quarter" idx="15" hasCustomPrompt="1"/>
          </p:nvPr>
        </p:nvSpPr>
        <p:spPr>
          <a:xfrm>
            <a:off x="2379070" y="2671746"/>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5" name="Text Placeholder 3"/>
          <p:cNvSpPr>
            <a:spLocks noGrp="1"/>
          </p:cNvSpPr>
          <p:nvPr>
            <p:ph type="body" sz="quarter" idx="20" hasCustomPrompt="1"/>
          </p:nvPr>
        </p:nvSpPr>
        <p:spPr>
          <a:xfrm>
            <a:off x="2379070" y="3520326"/>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6" name="Text Placeholder 3"/>
          <p:cNvSpPr>
            <a:spLocks noGrp="1"/>
          </p:cNvSpPr>
          <p:nvPr>
            <p:ph type="body" sz="quarter" idx="21" hasCustomPrompt="1"/>
          </p:nvPr>
        </p:nvSpPr>
        <p:spPr>
          <a:xfrm>
            <a:off x="2379070" y="3858157"/>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7" name="Text Placeholder 3"/>
          <p:cNvSpPr>
            <a:spLocks noGrp="1"/>
          </p:cNvSpPr>
          <p:nvPr>
            <p:ph type="body" sz="quarter" idx="22" hasCustomPrompt="1"/>
          </p:nvPr>
        </p:nvSpPr>
        <p:spPr>
          <a:xfrm>
            <a:off x="2379070" y="4736458"/>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8" name="Text Placeholder 3"/>
          <p:cNvSpPr>
            <a:spLocks noGrp="1"/>
          </p:cNvSpPr>
          <p:nvPr>
            <p:ph type="body" sz="quarter" idx="23" hasCustomPrompt="1"/>
          </p:nvPr>
        </p:nvSpPr>
        <p:spPr>
          <a:xfrm>
            <a:off x="2379070" y="5074289"/>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9"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sp>
        <p:nvSpPr>
          <p:cNvPr id="25" name="Picture Placeholder 4"/>
          <p:cNvSpPr>
            <a:spLocks noGrp="1"/>
          </p:cNvSpPr>
          <p:nvPr>
            <p:ph type="pic" sz="quarter" idx="10" hasCustomPrompt="1"/>
          </p:nvPr>
        </p:nvSpPr>
        <p:spPr>
          <a:xfrm>
            <a:off x="976817" y="2333915"/>
            <a:ext cx="1073175" cy="881014"/>
          </a:xfrm>
        </p:spPr>
        <p:txBody>
          <a:bodyPr/>
          <a:lstStyle>
            <a:lvl1pPr>
              <a:defRPr>
                <a:solidFill>
                  <a:schemeClr val="tx1"/>
                </a:solidFill>
              </a:defRPr>
            </a:lvl1pPr>
          </a:lstStyle>
          <a:p>
            <a:r>
              <a:rPr lang="en-US"/>
              <a:t>Icon</a:t>
            </a:r>
          </a:p>
        </p:txBody>
      </p:sp>
      <p:sp>
        <p:nvSpPr>
          <p:cNvPr id="26" name="Picture Placeholder 4"/>
          <p:cNvSpPr>
            <a:spLocks noGrp="1"/>
          </p:cNvSpPr>
          <p:nvPr>
            <p:ph type="pic" sz="quarter" idx="30" hasCustomPrompt="1"/>
          </p:nvPr>
        </p:nvSpPr>
        <p:spPr>
          <a:xfrm>
            <a:off x="976817" y="3525143"/>
            <a:ext cx="1073175" cy="881014"/>
          </a:xfrm>
        </p:spPr>
        <p:txBody>
          <a:bodyPr/>
          <a:lstStyle>
            <a:lvl1pPr>
              <a:defRPr>
                <a:solidFill>
                  <a:schemeClr val="tx1"/>
                </a:solidFill>
              </a:defRPr>
            </a:lvl1pPr>
          </a:lstStyle>
          <a:p>
            <a:r>
              <a:rPr lang="en-US"/>
              <a:t>Icon</a:t>
            </a:r>
          </a:p>
        </p:txBody>
      </p:sp>
      <p:sp>
        <p:nvSpPr>
          <p:cNvPr id="27" name="Picture Placeholder 4"/>
          <p:cNvSpPr>
            <a:spLocks noGrp="1"/>
          </p:cNvSpPr>
          <p:nvPr>
            <p:ph type="pic" sz="quarter" idx="31" hasCustomPrompt="1"/>
          </p:nvPr>
        </p:nvSpPr>
        <p:spPr>
          <a:xfrm>
            <a:off x="976817" y="4736458"/>
            <a:ext cx="1073175" cy="881014"/>
          </a:xfrm>
        </p:spPr>
        <p:txBody>
          <a:bodyPr/>
          <a:lstStyle>
            <a:lvl1pPr>
              <a:defRPr>
                <a:solidFill>
                  <a:schemeClr val="tx1"/>
                </a:solidFill>
              </a:defRPr>
            </a:lvl1pPr>
          </a:lstStyle>
          <a:p>
            <a:r>
              <a:rPr lang="en-US"/>
              <a:t>Icon</a:t>
            </a:r>
          </a:p>
        </p:txBody>
      </p:sp>
      <p:sp>
        <p:nvSpPr>
          <p:cNvPr id="28" name="Text Placeholder 3"/>
          <p:cNvSpPr>
            <a:spLocks noGrp="1"/>
          </p:cNvSpPr>
          <p:nvPr>
            <p:ph type="body" sz="quarter" idx="32" hasCustomPrompt="1"/>
          </p:nvPr>
        </p:nvSpPr>
        <p:spPr>
          <a:xfrm>
            <a:off x="7869818" y="2333915"/>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9" name="Text Placeholder 3"/>
          <p:cNvSpPr>
            <a:spLocks noGrp="1"/>
          </p:cNvSpPr>
          <p:nvPr>
            <p:ph type="body" sz="quarter" idx="33" hasCustomPrompt="1"/>
          </p:nvPr>
        </p:nvSpPr>
        <p:spPr>
          <a:xfrm>
            <a:off x="7869818" y="2671746"/>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30" name="Text Placeholder 3"/>
          <p:cNvSpPr>
            <a:spLocks noGrp="1"/>
          </p:cNvSpPr>
          <p:nvPr>
            <p:ph type="body" sz="quarter" idx="34" hasCustomPrompt="1"/>
          </p:nvPr>
        </p:nvSpPr>
        <p:spPr>
          <a:xfrm>
            <a:off x="7869818" y="3520326"/>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31" name="Text Placeholder 3"/>
          <p:cNvSpPr>
            <a:spLocks noGrp="1"/>
          </p:cNvSpPr>
          <p:nvPr>
            <p:ph type="body" sz="quarter" idx="35" hasCustomPrompt="1"/>
          </p:nvPr>
        </p:nvSpPr>
        <p:spPr>
          <a:xfrm>
            <a:off x="7869818" y="3858157"/>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32" name="Text Placeholder 3"/>
          <p:cNvSpPr>
            <a:spLocks noGrp="1"/>
          </p:cNvSpPr>
          <p:nvPr>
            <p:ph type="body" sz="quarter" idx="36" hasCustomPrompt="1"/>
          </p:nvPr>
        </p:nvSpPr>
        <p:spPr>
          <a:xfrm>
            <a:off x="7869818" y="4736458"/>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33" name="Text Placeholder 3"/>
          <p:cNvSpPr>
            <a:spLocks noGrp="1"/>
          </p:cNvSpPr>
          <p:nvPr>
            <p:ph type="body" sz="quarter" idx="37" hasCustomPrompt="1"/>
          </p:nvPr>
        </p:nvSpPr>
        <p:spPr>
          <a:xfrm>
            <a:off x="7869818" y="5074289"/>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34" name="Picture Placeholder 4"/>
          <p:cNvSpPr>
            <a:spLocks noGrp="1"/>
          </p:cNvSpPr>
          <p:nvPr>
            <p:ph type="pic" sz="quarter" idx="38" hasCustomPrompt="1"/>
          </p:nvPr>
        </p:nvSpPr>
        <p:spPr>
          <a:xfrm>
            <a:off x="6467563" y="2333915"/>
            <a:ext cx="1073175" cy="881014"/>
          </a:xfrm>
        </p:spPr>
        <p:txBody>
          <a:bodyPr/>
          <a:lstStyle>
            <a:lvl1pPr>
              <a:defRPr>
                <a:solidFill>
                  <a:schemeClr val="tx1"/>
                </a:solidFill>
              </a:defRPr>
            </a:lvl1pPr>
          </a:lstStyle>
          <a:p>
            <a:r>
              <a:rPr lang="en-US"/>
              <a:t>Icon</a:t>
            </a:r>
          </a:p>
        </p:txBody>
      </p:sp>
      <p:sp>
        <p:nvSpPr>
          <p:cNvPr id="35" name="Picture Placeholder 4"/>
          <p:cNvSpPr>
            <a:spLocks noGrp="1"/>
          </p:cNvSpPr>
          <p:nvPr>
            <p:ph type="pic" sz="quarter" idx="39" hasCustomPrompt="1"/>
          </p:nvPr>
        </p:nvSpPr>
        <p:spPr>
          <a:xfrm>
            <a:off x="6467563" y="3525143"/>
            <a:ext cx="1073175" cy="881014"/>
          </a:xfrm>
        </p:spPr>
        <p:txBody>
          <a:bodyPr/>
          <a:lstStyle>
            <a:lvl1pPr>
              <a:defRPr>
                <a:solidFill>
                  <a:schemeClr val="tx1"/>
                </a:solidFill>
              </a:defRPr>
            </a:lvl1pPr>
          </a:lstStyle>
          <a:p>
            <a:r>
              <a:rPr lang="en-US"/>
              <a:t>Icon</a:t>
            </a:r>
          </a:p>
        </p:txBody>
      </p:sp>
      <p:sp>
        <p:nvSpPr>
          <p:cNvPr id="36" name="Picture Placeholder 4"/>
          <p:cNvSpPr>
            <a:spLocks noGrp="1"/>
          </p:cNvSpPr>
          <p:nvPr>
            <p:ph type="pic" sz="quarter" idx="40" hasCustomPrompt="1"/>
          </p:nvPr>
        </p:nvSpPr>
        <p:spPr>
          <a:xfrm>
            <a:off x="6467563" y="4736458"/>
            <a:ext cx="1073175" cy="881014"/>
          </a:xfrm>
        </p:spPr>
        <p:txBody>
          <a:bodyPr/>
          <a:lstStyle>
            <a:lvl1pPr>
              <a:defRPr>
                <a:solidFill>
                  <a:schemeClr val="tx1"/>
                </a:solidFill>
              </a:defRPr>
            </a:lvl1pPr>
          </a:lstStyle>
          <a:p>
            <a:r>
              <a:rPr lang="en-US"/>
              <a:t>Icon</a:t>
            </a:r>
          </a:p>
        </p:txBody>
      </p:sp>
      <p:pic>
        <p:nvPicPr>
          <p:cNvPr id="37" name="Picture 36">
            <a:extLst>
              <a:ext uri="{FF2B5EF4-FFF2-40B4-BE49-F238E27FC236}">
                <a16:creationId xmlns:a16="http://schemas.microsoft.com/office/drawing/2014/main" id="{CEE6761D-756C-40B0-A57A-EB2B75BAF4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mage Slide Content Right">
    <p:spTree>
      <p:nvGrpSpPr>
        <p:cNvPr id="1" name=""/>
        <p:cNvGrpSpPr/>
        <p:nvPr/>
      </p:nvGrpSpPr>
      <p:grpSpPr>
        <a:xfrm>
          <a:off x="0" y="0"/>
          <a:ext cx="0" cy="0"/>
          <a:chOff x="0" y="0"/>
          <a:chExt cx="0" cy="0"/>
        </a:xfrm>
      </p:grpSpPr>
      <p:sp>
        <p:nvSpPr>
          <p:cNvPr id="38" name="Picture Placeholder 37"/>
          <p:cNvSpPr>
            <a:spLocks noGrp="1"/>
          </p:cNvSpPr>
          <p:nvPr>
            <p:ph type="pic" sz="quarter" idx="17" hasCustomPrompt="1"/>
          </p:nvPr>
        </p:nvSpPr>
        <p:spPr>
          <a:xfrm>
            <a:off x="838201" y="1939260"/>
            <a:ext cx="3162531" cy="4918743"/>
          </a:xfrm>
          <a:solidFill>
            <a:schemeClr val="bg2"/>
          </a:solidFill>
        </p:spPr>
        <p:txBody>
          <a:bodyPr/>
          <a:lstStyle/>
          <a:p>
            <a:r>
              <a:rPr lang="en-US"/>
              <a:t>Image</a:t>
            </a:r>
          </a:p>
        </p:txBody>
      </p:sp>
      <p:sp>
        <p:nvSpPr>
          <p:cNvPr id="40" name="Picture Placeholder 37"/>
          <p:cNvSpPr>
            <a:spLocks noGrp="1"/>
          </p:cNvSpPr>
          <p:nvPr>
            <p:ph type="pic" sz="quarter" idx="18" hasCustomPrompt="1"/>
          </p:nvPr>
        </p:nvSpPr>
        <p:spPr>
          <a:xfrm>
            <a:off x="4238581" y="1939260"/>
            <a:ext cx="3162531" cy="2363803"/>
          </a:xfrm>
          <a:solidFill>
            <a:schemeClr val="bg2"/>
          </a:solidFill>
        </p:spPr>
        <p:txBody>
          <a:bodyPr/>
          <a:lstStyle/>
          <a:p>
            <a:r>
              <a:rPr lang="en-US"/>
              <a:t>Image</a:t>
            </a:r>
          </a:p>
        </p:txBody>
      </p:sp>
      <p:sp>
        <p:nvSpPr>
          <p:cNvPr id="41" name="Picture Placeholder 37"/>
          <p:cNvSpPr>
            <a:spLocks noGrp="1"/>
          </p:cNvSpPr>
          <p:nvPr>
            <p:ph type="pic" sz="quarter" idx="19" hasCustomPrompt="1"/>
          </p:nvPr>
        </p:nvSpPr>
        <p:spPr>
          <a:xfrm>
            <a:off x="4238581" y="4510528"/>
            <a:ext cx="3162531" cy="2363803"/>
          </a:xfrm>
          <a:solidFill>
            <a:schemeClr val="bg2"/>
          </a:solidFill>
        </p:spPr>
        <p:txBody>
          <a:bodyPr/>
          <a:lstStyle/>
          <a:p>
            <a:r>
              <a:rPr lang="en-US"/>
              <a:t>Image</a:t>
            </a:r>
          </a:p>
        </p:txBody>
      </p:sp>
      <p:sp>
        <p:nvSpPr>
          <p:cNvPr id="46" name="TextBox 45"/>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9" name="Text Placeholder 3"/>
          <p:cNvSpPr>
            <a:spLocks noGrp="1"/>
          </p:cNvSpPr>
          <p:nvPr>
            <p:ph type="body" sz="quarter" idx="14" hasCustomPrompt="1"/>
          </p:nvPr>
        </p:nvSpPr>
        <p:spPr>
          <a:xfrm>
            <a:off x="7869818" y="2333915"/>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0" name="Text Placeholder 3"/>
          <p:cNvSpPr>
            <a:spLocks noGrp="1"/>
          </p:cNvSpPr>
          <p:nvPr>
            <p:ph type="body" sz="quarter" idx="15" hasCustomPrompt="1"/>
          </p:nvPr>
        </p:nvSpPr>
        <p:spPr>
          <a:xfrm>
            <a:off x="7869818" y="2671746"/>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5" name="Text Placeholder 3"/>
          <p:cNvSpPr>
            <a:spLocks noGrp="1"/>
          </p:cNvSpPr>
          <p:nvPr>
            <p:ph type="body" sz="quarter" idx="20" hasCustomPrompt="1"/>
          </p:nvPr>
        </p:nvSpPr>
        <p:spPr>
          <a:xfrm>
            <a:off x="7869818" y="3520326"/>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6" name="Text Placeholder 3"/>
          <p:cNvSpPr>
            <a:spLocks noGrp="1"/>
          </p:cNvSpPr>
          <p:nvPr>
            <p:ph type="body" sz="quarter" idx="21" hasCustomPrompt="1"/>
          </p:nvPr>
        </p:nvSpPr>
        <p:spPr>
          <a:xfrm>
            <a:off x="7869818" y="3858157"/>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7" name="Text Placeholder 3"/>
          <p:cNvSpPr>
            <a:spLocks noGrp="1"/>
          </p:cNvSpPr>
          <p:nvPr>
            <p:ph type="body" sz="quarter" idx="22" hasCustomPrompt="1"/>
          </p:nvPr>
        </p:nvSpPr>
        <p:spPr>
          <a:xfrm>
            <a:off x="7869818" y="4736458"/>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8" name="Text Placeholder 3"/>
          <p:cNvSpPr>
            <a:spLocks noGrp="1"/>
          </p:cNvSpPr>
          <p:nvPr>
            <p:ph type="body" sz="quarter" idx="23" hasCustomPrompt="1"/>
          </p:nvPr>
        </p:nvSpPr>
        <p:spPr>
          <a:xfrm>
            <a:off x="7869818" y="5074289"/>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19"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20" name="Picture 19">
            <a:extLst>
              <a:ext uri="{FF2B5EF4-FFF2-40B4-BE49-F238E27FC236}">
                <a16:creationId xmlns:a16="http://schemas.microsoft.com/office/drawing/2014/main" id="{BB9826BF-90B4-4306-AB14-19232D8D1A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extLst>
      <p:ext uri="{BB962C8B-B14F-4D97-AF65-F5344CB8AC3E}">
        <p14:creationId xmlns:p14="http://schemas.microsoft.com/office/powerpoint/2010/main" val="16190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Slide Content Left">
    <p:spTree>
      <p:nvGrpSpPr>
        <p:cNvPr id="1" name=""/>
        <p:cNvGrpSpPr/>
        <p:nvPr/>
      </p:nvGrpSpPr>
      <p:grpSpPr>
        <a:xfrm>
          <a:off x="0" y="0"/>
          <a:ext cx="0" cy="0"/>
          <a:chOff x="0" y="0"/>
          <a:chExt cx="0" cy="0"/>
        </a:xfrm>
      </p:grpSpPr>
      <p:sp>
        <p:nvSpPr>
          <p:cNvPr id="38" name="Picture Placeholder 37"/>
          <p:cNvSpPr>
            <a:spLocks noGrp="1"/>
          </p:cNvSpPr>
          <p:nvPr>
            <p:ph type="pic" sz="quarter" idx="17" hasCustomPrompt="1"/>
          </p:nvPr>
        </p:nvSpPr>
        <p:spPr>
          <a:xfrm>
            <a:off x="4790889" y="1939260"/>
            <a:ext cx="3162531" cy="4918743"/>
          </a:xfrm>
          <a:solidFill>
            <a:schemeClr val="bg2"/>
          </a:solidFill>
        </p:spPr>
        <p:txBody>
          <a:bodyPr/>
          <a:lstStyle>
            <a:lvl1pPr>
              <a:defRPr>
                <a:solidFill>
                  <a:schemeClr val="tx1"/>
                </a:solidFill>
              </a:defRPr>
            </a:lvl1pPr>
          </a:lstStyle>
          <a:p>
            <a:r>
              <a:rPr lang="en-US"/>
              <a:t>Image</a:t>
            </a:r>
          </a:p>
        </p:txBody>
      </p:sp>
      <p:sp>
        <p:nvSpPr>
          <p:cNvPr id="40" name="Picture Placeholder 37"/>
          <p:cNvSpPr>
            <a:spLocks noGrp="1"/>
          </p:cNvSpPr>
          <p:nvPr>
            <p:ph type="pic" sz="quarter" idx="18" hasCustomPrompt="1"/>
          </p:nvPr>
        </p:nvSpPr>
        <p:spPr>
          <a:xfrm>
            <a:off x="8191269" y="1939260"/>
            <a:ext cx="3162531" cy="2363803"/>
          </a:xfrm>
          <a:solidFill>
            <a:schemeClr val="bg2"/>
          </a:solidFill>
        </p:spPr>
        <p:txBody>
          <a:bodyPr/>
          <a:lstStyle>
            <a:lvl1pPr>
              <a:defRPr>
                <a:solidFill>
                  <a:schemeClr val="tx1"/>
                </a:solidFill>
              </a:defRPr>
            </a:lvl1pPr>
          </a:lstStyle>
          <a:p>
            <a:r>
              <a:rPr lang="en-US"/>
              <a:t>Image</a:t>
            </a:r>
          </a:p>
        </p:txBody>
      </p:sp>
      <p:sp>
        <p:nvSpPr>
          <p:cNvPr id="41" name="Picture Placeholder 37"/>
          <p:cNvSpPr>
            <a:spLocks noGrp="1"/>
          </p:cNvSpPr>
          <p:nvPr>
            <p:ph type="pic" sz="quarter" idx="19" hasCustomPrompt="1"/>
          </p:nvPr>
        </p:nvSpPr>
        <p:spPr>
          <a:xfrm>
            <a:off x="8191269" y="4510528"/>
            <a:ext cx="3162531" cy="2363803"/>
          </a:xfrm>
          <a:solidFill>
            <a:schemeClr val="bg2"/>
          </a:solidFill>
        </p:spPr>
        <p:txBody>
          <a:bodyPr/>
          <a:lstStyle>
            <a:lvl1pPr>
              <a:defRPr>
                <a:solidFill>
                  <a:schemeClr val="tx1"/>
                </a:solidFill>
              </a:defRPr>
            </a:lvl1pPr>
          </a:lstStyle>
          <a:p>
            <a:r>
              <a:rPr lang="en-US"/>
              <a:t>Image</a:t>
            </a:r>
          </a:p>
        </p:txBody>
      </p:sp>
      <p:sp>
        <p:nvSpPr>
          <p:cNvPr id="12" name="TextBox 11"/>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18" name="Text Placeholder 3"/>
          <p:cNvSpPr>
            <a:spLocks noGrp="1"/>
          </p:cNvSpPr>
          <p:nvPr>
            <p:ph type="body" sz="quarter" idx="14" hasCustomPrompt="1"/>
          </p:nvPr>
        </p:nvSpPr>
        <p:spPr>
          <a:xfrm>
            <a:off x="827582" y="2333915"/>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19" name="Text Placeholder 3"/>
          <p:cNvSpPr>
            <a:spLocks noGrp="1"/>
          </p:cNvSpPr>
          <p:nvPr>
            <p:ph type="body" sz="quarter" idx="15" hasCustomPrompt="1"/>
          </p:nvPr>
        </p:nvSpPr>
        <p:spPr>
          <a:xfrm>
            <a:off x="827582" y="2671746"/>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20" name="Text Placeholder 3"/>
          <p:cNvSpPr>
            <a:spLocks noGrp="1"/>
          </p:cNvSpPr>
          <p:nvPr>
            <p:ph type="body" sz="quarter" idx="20" hasCustomPrompt="1"/>
          </p:nvPr>
        </p:nvSpPr>
        <p:spPr>
          <a:xfrm>
            <a:off x="827582" y="3520326"/>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1" name="Text Placeholder 3"/>
          <p:cNvSpPr>
            <a:spLocks noGrp="1"/>
          </p:cNvSpPr>
          <p:nvPr>
            <p:ph type="body" sz="quarter" idx="21" hasCustomPrompt="1"/>
          </p:nvPr>
        </p:nvSpPr>
        <p:spPr>
          <a:xfrm>
            <a:off x="827582" y="3858157"/>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22" name="Text Placeholder 3"/>
          <p:cNvSpPr>
            <a:spLocks noGrp="1"/>
          </p:cNvSpPr>
          <p:nvPr>
            <p:ph type="body" sz="quarter" idx="22" hasCustomPrompt="1"/>
          </p:nvPr>
        </p:nvSpPr>
        <p:spPr>
          <a:xfrm>
            <a:off x="827582" y="4736458"/>
            <a:ext cx="3483985" cy="340426"/>
          </a:xfrm>
        </p:spPr>
        <p:txBody>
          <a:bodyPr anchor="ctr"/>
          <a:lstStyle>
            <a:lvl1pPr algn="l">
              <a:defRPr sz="1600" b="1" spc="151" baseline="0">
                <a:solidFill>
                  <a:srgbClr val="9D1F62"/>
                </a:solidFill>
              </a:defRPr>
            </a:lvl1pPr>
            <a:lvl2pPr algn="ctr">
              <a:defRPr/>
            </a:lvl2pPr>
            <a:lvl3pPr algn="ctr">
              <a:defRPr/>
            </a:lvl3pPr>
            <a:lvl4pPr algn="ctr">
              <a:defRPr/>
            </a:lvl4pPr>
            <a:lvl5pPr algn="ctr">
              <a:defRPr/>
            </a:lvl5pPr>
          </a:lstStyle>
          <a:p>
            <a:pPr lvl="0"/>
            <a:r>
              <a:rPr lang="en-US"/>
              <a:t>SUBHEAD HERE</a:t>
            </a:r>
          </a:p>
        </p:txBody>
      </p:sp>
      <p:sp>
        <p:nvSpPr>
          <p:cNvPr id="23" name="Text Placeholder 3"/>
          <p:cNvSpPr>
            <a:spLocks noGrp="1"/>
          </p:cNvSpPr>
          <p:nvPr>
            <p:ph type="body" sz="quarter" idx="23" hasCustomPrompt="1"/>
          </p:nvPr>
        </p:nvSpPr>
        <p:spPr>
          <a:xfrm>
            <a:off x="827582" y="5074289"/>
            <a:ext cx="3483985" cy="540470"/>
          </a:xfrm>
        </p:spPr>
        <p:txBody>
          <a:bodyPr/>
          <a:lstStyle>
            <a:lvl1pPr algn="l">
              <a:defRPr sz="14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a:t>
            </a:r>
          </a:p>
        </p:txBody>
      </p:sp>
      <p:sp>
        <p:nvSpPr>
          <p:cNvPr id="24" name="Title 1"/>
          <p:cNvSpPr>
            <a:spLocks noGrp="1"/>
          </p:cNvSpPr>
          <p:nvPr>
            <p:ph type="title" hasCustomPrompt="1"/>
          </p:nvPr>
        </p:nvSpPr>
        <p:spPr>
          <a:xfrm>
            <a:off x="838200" y="365129"/>
            <a:ext cx="10515600" cy="1325563"/>
          </a:xfrm>
        </p:spPr>
        <p:txBody>
          <a:bodyPr/>
          <a:lstStyle>
            <a:lvl1pPr algn="ctr">
              <a:defRPr b="1" i="0" spc="0" baseline="0">
                <a:solidFill>
                  <a:srgbClr val="13406A"/>
                </a:solidFill>
                <a:latin typeface="Arial" charset="0"/>
                <a:ea typeface="Arial" charset="0"/>
                <a:cs typeface="Arial" charset="0"/>
              </a:defRPr>
            </a:lvl1pPr>
          </a:lstStyle>
          <a:p>
            <a:r>
              <a:rPr lang="en-US"/>
              <a:t>Headline Here</a:t>
            </a:r>
          </a:p>
        </p:txBody>
      </p:sp>
      <p:pic>
        <p:nvPicPr>
          <p:cNvPr id="15" name="Picture 14">
            <a:extLst>
              <a:ext uri="{FF2B5EF4-FFF2-40B4-BE49-F238E27FC236}">
                <a16:creationId xmlns:a16="http://schemas.microsoft.com/office/drawing/2014/main" id="{A62F006D-25A7-4FE7-ABBF-08552D9310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Image Content Sl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391564" y="2049551"/>
            <a:ext cx="4523875" cy="1142831"/>
          </a:xfrm>
        </p:spPr>
        <p:txBody>
          <a:bodyPr anchor="ctr">
            <a:normAutofit/>
          </a:bodyPr>
          <a:lstStyle>
            <a:lvl1pPr algn="l">
              <a:defRPr sz="3200" b="1" i="0" spc="0" baseline="0">
                <a:solidFill>
                  <a:srgbClr val="13406A"/>
                </a:solidFill>
                <a:latin typeface="Arial" charset="0"/>
                <a:ea typeface="Arial" charset="0"/>
                <a:cs typeface="Arial" charset="0"/>
              </a:defRPr>
            </a:lvl1pPr>
          </a:lstStyle>
          <a:p>
            <a:r>
              <a:rPr lang="en-US"/>
              <a:t>Headline Here</a:t>
            </a:r>
          </a:p>
        </p:txBody>
      </p:sp>
      <p:sp>
        <p:nvSpPr>
          <p:cNvPr id="15" name="Picture Placeholder 37"/>
          <p:cNvSpPr>
            <a:spLocks noGrp="1"/>
          </p:cNvSpPr>
          <p:nvPr>
            <p:ph type="pic" sz="quarter" idx="18" hasCustomPrompt="1"/>
          </p:nvPr>
        </p:nvSpPr>
        <p:spPr>
          <a:xfrm>
            <a:off x="1358153" y="2049547"/>
            <a:ext cx="3703168" cy="2767898"/>
          </a:xfrm>
          <a:solidFill>
            <a:schemeClr val="bg2"/>
          </a:solidFill>
        </p:spPr>
        <p:txBody>
          <a:bodyPr/>
          <a:lstStyle/>
          <a:p>
            <a:r>
              <a:rPr lang="en-US"/>
              <a:t>Image</a:t>
            </a:r>
          </a:p>
        </p:txBody>
      </p:sp>
      <p:sp>
        <p:nvSpPr>
          <p:cNvPr id="18" name="TextBox 17"/>
          <p:cNvSpPr txBox="1"/>
          <p:nvPr userDrawn="1"/>
        </p:nvSpPr>
        <p:spPr>
          <a:xfrm>
            <a:off x="180109" y="6480059"/>
            <a:ext cx="341760" cy="246221"/>
          </a:xfrm>
          <a:prstGeom prst="rect">
            <a:avLst/>
          </a:prstGeom>
          <a:noFill/>
        </p:spPr>
        <p:txBody>
          <a:bodyPr wrap="none" rtlCol="0">
            <a:spAutoFit/>
          </a:bodyPr>
          <a:lstStyle/>
          <a:p>
            <a:fld id="{121DA29B-352E-0D41-86B8-5D259B9EEF01}" type="slidenum">
              <a:rPr lang="en-US" sz="1000" b="1" smtClean="0">
                <a:solidFill>
                  <a:schemeClr val="tx1">
                    <a:lumMod val="25000"/>
                    <a:lumOff val="75000"/>
                  </a:schemeClr>
                </a:solidFill>
              </a:rPr>
              <a:t>‹#›</a:t>
            </a:fld>
            <a:endParaRPr lang="en-US" sz="1000" b="1">
              <a:solidFill>
                <a:schemeClr val="tx1">
                  <a:lumMod val="25000"/>
                  <a:lumOff val="75000"/>
                </a:schemeClr>
              </a:solidFill>
            </a:endParaRPr>
          </a:p>
        </p:txBody>
      </p:sp>
      <p:sp>
        <p:nvSpPr>
          <p:cNvPr id="8" name="Text Placeholder 3"/>
          <p:cNvSpPr>
            <a:spLocks noGrp="1"/>
          </p:cNvSpPr>
          <p:nvPr>
            <p:ph type="body" sz="quarter" idx="15" hasCustomPrompt="1"/>
          </p:nvPr>
        </p:nvSpPr>
        <p:spPr>
          <a:xfrm>
            <a:off x="5391565" y="3192378"/>
            <a:ext cx="5719783" cy="2122342"/>
          </a:xfrm>
        </p:spPr>
        <p:txBody>
          <a:bodyPr>
            <a:normAutofit/>
          </a:bodyPr>
          <a:lstStyle>
            <a:lvl1pPr algn="l">
              <a:lnSpc>
                <a:spcPct val="150000"/>
              </a:lnSpc>
              <a:defRPr sz="1800" b="0" spc="0" baseline="0">
                <a:solidFill>
                  <a:schemeClr val="tx2">
                    <a:lumMod val="50000"/>
                    <a:lumOff val="50000"/>
                  </a:schemeClr>
                </a:solidFill>
              </a:defRPr>
            </a:lvl1pPr>
            <a:lvl2pPr algn="ctr">
              <a:defRPr/>
            </a:lvl2pPr>
            <a:lvl3pPr algn="ctr">
              <a:defRPr/>
            </a:lvl3pPr>
            <a:lvl4pPr algn="ctr">
              <a:defRPr/>
            </a:lvl4pPr>
            <a:lvl5pPr algn="ctr">
              <a:defRPr/>
            </a:lvl5pPr>
          </a:lstStyle>
          <a:p>
            <a:pPr lvl="0"/>
            <a:r>
              <a:rPr lang="en-US"/>
              <a:t>Body copy here lorem ipsum dolor sit amet. </a:t>
            </a:r>
            <a:r>
              <a:rPr lang="en-US" err="1"/>
              <a:t>Duis</a:t>
            </a:r>
            <a:r>
              <a:rPr lang="en-US"/>
              <a:t> </a:t>
            </a:r>
            <a:r>
              <a:rPr lang="en-US" err="1"/>
              <a:t>volutpat</a:t>
            </a:r>
            <a:r>
              <a:rPr lang="en-US"/>
              <a:t> justo eget. Cras </a:t>
            </a:r>
            <a:r>
              <a:rPr lang="en-US" err="1"/>
              <a:t>rhoncus</a:t>
            </a:r>
            <a:r>
              <a:rPr lang="en-US"/>
              <a:t> massa placerat velit ullamcorper, in </a:t>
            </a:r>
            <a:r>
              <a:rPr lang="en-US" err="1"/>
              <a:t>ultricies</a:t>
            </a:r>
            <a:r>
              <a:rPr lang="en-US"/>
              <a:t> metus dapibus. Mauris cursus dapibus </a:t>
            </a:r>
            <a:r>
              <a:rPr lang="en-US" err="1"/>
              <a:t>nisl</a:t>
            </a:r>
            <a:r>
              <a:rPr lang="en-US"/>
              <a:t>. In </a:t>
            </a:r>
            <a:r>
              <a:rPr lang="en-US" err="1"/>
              <a:t>vehicula</a:t>
            </a:r>
            <a:r>
              <a:rPr lang="en-US"/>
              <a:t> gravida </a:t>
            </a:r>
            <a:r>
              <a:rPr lang="en-US" err="1"/>
              <a:t>pulvinar</a:t>
            </a:r>
            <a:r>
              <a:rPr lang="en-US"/>
              <a:t>. Ut eget </a:t>
            </a:r>
            <a:r>
              <a:rPr lang="en-US" err="1"/>
              <a:t>feugiat</a:t>
            </a:r>
            <a:r>
              <a:rPr lang="en-US"/>
              <a:t> ligula. </a:t>
            </a:r>
          </a:p>
        </p:txBody>
      </p:sp>
      <p:pic>
        <p:nvPicPr>
          <p:cNvPr id="11" name="Picture 10">
            <a:extLst>
              <a:ext uri="{FF2B5EF4-FFF2-40B4-BE49-F238E27FC236}">
                <a16:creationId xmlns:a16="http://schemas.microsoft.com/office/drawing/2014/main" id="{3BF10578-C56F-48F4-9D0C-F8A339CB55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9290" y="6427073"/>
            <a:ext cx="422601" cy="274320"/>
          </a:xfrm>
          <a:prstGeom prst="rect">
            <a:avLst/>
          </a:prstGeom>
        </p:spPr>
      </p:pic>
    </p:spTree>
    <p:extLst>
      <p:ext uri="{BB962C8B-B14F-4D97-AF65-F5344CB8AC3E}">
        <p14:creationId xmlns:p14="http://schemas.microsoft.com/office/powerpoint/2010/main" val="1597240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6A14FC1-144F-4DEB-95F5-D59228BDDB88}"/>
              </a:ext>
            </a:extLst>
          </p:cNvPr>
          <p:cNvSpPr txBox="1"/>
          <p:nvPr userDrawn="1"/>
        </p:nvSpPr>
        <p:spPr>
          <a:xfrm>
            <a:off x="3974685" y="6596390"/>
            <a:ext cx="3747100" cy="261610"/>
          </a:xfrm>
          <a:prstGeom prst="rect">
            <a:avLst/>
          </a:prstGeom>
          <a:noFill/>
        </p:spPr>
        <p:txBody>
          <a:bodyPr wrap="square" rtlCol="0">
            <a:spAutoFit/>
          </a:bodyPr>
          <a:lstStyle/>
          <a:p>
            <a:pPr algn="ctr"/>
            <a:r>
              <a:rPr lang="en-US" sz="1100">
                <a:solidFill>
                  <a:schemeClr val="bg1">
                    <a:lumMod val="75000"/>
                  </a:schemeClr>
                </a:solidFill>
              </a:rPr>
              <a:t>Fitchburg Energy Plan</a:t>
            </a:r>
          </a:p>
        </p:txBody>
      </p:sp>
    </p:spTree>
    <p:extLst>
      <p:ext uri="{BB962C8B-B14F-4D97-AF65-F5344CB8AC3E}">
        <p14:creationId xmlns:p14="http://schemas.microsoft.com/office/powerpoint/2010/main" val="1602917935"/>
      </p:ext>
    </p:extLst>
  </p:cSld>
  <p:clrMap bg1="lt1" tx1="dk1" bg2="lt2" tx2="dk2" accent1="accent1" accent2="accent2" accent3="accent3" accent4="accent4" accent5="accent5" accent6="accent6" hlink="hlink" folHlink="folHlink"/>
  <p:sldLayoutIdLst>
    <p:sldLayoutId id="2147483657" r:id="rId1"/>
    <p:sldLayoutId id="2147483694" r:id="rId2"/>
    <p:sldLayoutId id="2147483693" r:id="rId3"/>
    <p:sldLayoutId id="2147483650" r:id="rId4"/>
    <p:sldLayoutId id="2147483658" r:id="rId5"/>
    <p:sldLayoutId id="2147483688" r:id="rId6"/>
    <p:sldLayoutId id="2147483655" r:id="rId7"/>
    <p:sldLayoutId id="2147483661" r:id="rId8"/>
    <p:sldLayoutId id="2147483659" r:id="rId9"/>
    <p:sldLayoutId id="2147483673" r:id="rId10"/>
    <p:sldLayoutId id="2147483678" r:id="rId11"/>
    <p:sldLayoutId id="2147483689" r:id="rId12"/>
    <p:sldLayoutId id="2147483662" r:id="rId13"/>
    <p:sldLayoutId id="2147483663" r:id="rId14"/>
    <p:sldLayoutId id="2147483664" r:id="rId15"/>
    <p:sldLayoutId id="2147483669" r:id="rId16"/>
    <p:sldLayoutId id="2147483690" r:id="rId17"/>
    <p:sldLayoutId id="2147483674" r:id="rId18"/>
    <p:sldLayoutId id="2147483675" r:id="rId19"/>
    <p:sldLayoutId id="2147483683" r:id="rId20"/>
    <p:sldLayoutId id="2147483692" r:id="rId21"/>
    <p:sldLayoutId id="2147483684" r:id="rId22"/>
    <p:sldLayoutId id="2147483695" r:id="rId23"/>
    <p:sldLayoutId id="2147483696" r:id="rId24"/>
  </p:sldLayoutIdLst>
  <p:txStyles>
    <p:titleStyle>
      <a:lvl1pPr algn="ctr" defTabSz="914377" rtl="0" eaLnBrk="1" latinLnBrk="0" hangingPunct="1">
        <a:lnSpc>
          <a:spcPct val="90000"/>
        </a:lnSpc>
        <a:spcBef>
          <a:spcPct val="0"/>
        </a:spcBef>
        <a:buNone/>
        <a:defRPr sz="3200" b="1" kern="1200">
          <a:solidFill>
            <a:srgbClr val="13406A"/>
          </a:solidFill>
          <a:latin typeface="+mj-lt"/>
          <a:ea typeface="+mj-ea"/>
          <a:cs typeface="+mj-cs"/>
        </a:defRPr>
      </a:lvl1pPr>
    </p:titleStyle>
    <p:bodyStyle>
      <a:lvl1pPr marL="0" indent="0" algn="ctr" defTabSz="914377" rtl="0" eaLnBrk="1" latinLnBrk="0" hangingPunct="1">
        <a:lnSpc>
          <a:spcPct val="90000"/>
        </a:lnSpc>
        <a:spcBef>
          <a:spcPts val="1000"/>
        </a:spcBef>
        <a:buFont typeface="Arial"/>
        <a:buNone/>
        <a:defRPr sz="2800" kern="1200">
          <a:solidFill>
            <a:schemeClr val="tx2">
              <a:lumMod val="50000"/>
              <a:lumOff val="50000"/>
            </a:schemeClr>
          </a:solidFill>
          <a:latin typeface="+mn-lt"/>
          <a:ea typeface="+mn-ea"/>
          <a:cs typeface="+mn-cs"/>
        </a:defRPr>
      </a:lvl1pPr>
      <a:lvl2pPr marL="457189" indent="0" algn="ctr" defTabSz="914377" rtl="0" eaLnBrk="1" latinLnBrk="0" hangingPunct="1">
        <a:lnSpc>
          <a:spcPct val="90000"/>
        </a:lnSpc>
        <a:spcBef>
          <a:spcPts val="500"/>
        </a:spcBef>
        <a:buFont typeface="Arial"/>
        <a:buNone/>
        <a:defRPr sz="2400" kern="1200">
          <a:solidFill>
            <a:schemeClr val="tx2">
              <a:lumMod val="50000"/>
              <a:lumOff val="50000"/>
            </a:schemeClr>
          </a:solidFill>
          <a:latin typeface="+mn-lt"/>
          <a:ea typeface="+mn-ea"/>
          <a:cs typeface="+mn-cs"/>
        </a:defRPr>
      </a:lvl2pPr>
      <a:lvl3pPr marL="914377" indent="0" algn="ctr" defTabSz="914377" rtl="0" eaLnBrk="1" latinLnBrk="0" hangingPunct="1">
        <a:lnSpc>
          <a:spcPct val="90000"/>
        </a:lnSpc>
        <a:spcBef>
          <a:spcPts val="500"/>
        </a:spcBef>
        <a:buFont typeface="Arial"/>
        <a:buNone/>
        <a:defRPr sz="2000" kern="1200">
          <a:solidFill>
            <a:schemeClr val="tx2">
              <a:lumMod val="50000"/>
              <a:lumOff val="50000"/>
            </a:schemeClr>
          </a:solidFill>
          <a:latin typeface="+mn-lt"/>
          <a:ea typeface="+mn-ea"/>
          <a:cs typeface="+mn-cs"/>
        </a:defRPr>
      </a:lvl3pPr>
      <a:lvl4pPr marL="1371566" indent="0" algn="ctr" defTabSz="914377" rtl="0" eaLnBrk="1" latinLnBrk="0" hangingPunct="1">
        <a:lnSpc>
          <a:spcPct val="90000"/>
        </a:lnSpc>
        <a:spcBef>
          <a:spcPts val="500"/>
        </a:spcBef>
        <a:buFont typeface="Arial"/>
        <a:buNone/>
        <a:defRPr sz="1800" kern="1200">
          <a:solidFill>
            <a:schemeClr val="tx2">
              <a:lumMod val="50000"/>
              <a:lumOff val="50000"/>
            </a:schemeClr>
          </a:solidFill>
          <a:latin typeface="+mn-lt"/>
          <a:ea typeface="+mn-ea"/>
          <a:cs typeface="+mn-cs"/>
        </a:defRPr>
      </a:lvl4pPr>
      <a:lvl5pPr marL="1828754" indent="0" algn="ctr" defTabSz="914377" rtl="0" eaLnBrk="1" latinLnBrk="0" hangingPunct="1">
        <a:lnSpc>
          <a:spcPct val="90000"/>
        </a:lnSpc>
        <a:spcBef>
          <a:spcPts val="500"/>
        </a:spcBef>
        <a:buFont typeface="Arial"/>
        <a:buNone/>
        <a:defRPr sz="1800" kern="1200">
          <a:solidFill>
            <a:schemeClr val="tx2">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4/relationships/chartEx" Target="../charts/chartEx1.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hyperlink" Target="https://www.ashrae.org/news/esociety/updated-standard-100-published" TargetMode="Externa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chart" Target="../charts/chart3.xml"/><Relationship Id="rId4" Type="http://schemas.openxmlformats.org/officeDocument/2006/relationships/chart" Target="../charts/char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newbuildings.org/resource/zero-energy-commercial-building-targets/" TargetMode="Externa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874EF-03A6-4247-BA61-815C0836B931}"/>
              </a:ext>
            </a:extLst>
          </p:cNvPr>
          <p:cNvSpPr>
            <a:spLocks noGrp="1"/>
          </p:cNvSpPr>
          <p:nvPr>
            <p:ph type="ctrTitle"/>
          </p:nvPr>
        </p:nvSpPr>
        <p:spPr/>
        <p:txBody>
          <a:bodyPr/>
          <a:lstStyle/>
          <a:p>
            <a:r>
              <a:rPr lang="en-US"/>
              <a:t>Fitchburg – Energy Plan</a:t>
            </a:r>
            <a:endParaRPr lang="en-US">
              <a:cs typeface="Arial"/>
            </a:endParaRPr>
          </a:p>
        </p:txBody>
      </p:sp>
      <p:sp>
        <p:nvSpPr>
          <p:cNvPr id="6" name="Text Placeholder 5">
            <a:extLst>
              <a:ext uri="{FF2B5EF4-FFF2-40B4-BE49-F238E27FC236}">
                <a16:creationId xmlns:a16="http://schemas.microsoft.com/office/drawing/2014/main" id="{3148CECB-A316-43BD-B763-92A8C721CEBE}"/>
              </a:ext>
            </a:extLst>
          </p:cNvPr>
          <p:cNvSpPr>
            <a:spLocks noGrp="1"/>
          </p:cNvSpPr>
          <p:nvPr>
            <p:ph type="body" sz="quarter" idx="15"/>
          </p:nvPr>
        </p:nvSpPr>
        <p:spPr/>
        <p:txBody>
          <a:bodyPr/>
          <a:lstStyle/>
          <a:p>
            <a:r>
              <a:rPr lang="en-US" dirty="0"/>
              <a:t>July 2020</a:t>
            </a:r>
          </a:p>
          <a:p>
            <a:endParaRPr lang="en-US" dirty="0"/>
          </a:p>
        </p:txBody>
      </p:sp>
    </p:spTree>
    <p:extLst>
      <p:ext uri="{BB962C8B-B14F-4D97-AF65-F5344CB8AC3E}">
        <p14:creationId xmlns:p14="http://schemas.microsoft.com/office/powerpoint/2010/main" val="2936023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F48BB-461D-48A1-A6B3-D92D7A3B89CC}"/>
              </a:ext>
            </a:extLst>
          </p:cNvPr>
          <p:cNvSpPr>
            <a:spLocks noGrp="1"/>
          </p:cNvSpPr>
          <p:nvPr>
            <p:ph type="title"/>
          </p:nvPr>
        </p:nvSpPr>
        <p:spPr/>
        <p:txBody>
          <a:bodyPr/>
          <a:lstStyle/>
          <a:p>
            <a:r>
              <a:rPr lang="en-US" dirty="0"/>
              <a:t>Relative carbon impact of energy</a:t>
            </a:r>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BE94321E-FF05-4659-939C-532E5720052C}"/>
                  </a:ext>
                </a:extLst>
              </p:cNvPr>
              <p:cNvGraphicFramePr/>
              <p:nvPr>
                <p:extLst>
                  <p:ext uri="{D42A27DB-BD31-4B8C-83A1-F6EECF244321}">
                    <p14:modId xmlns:p14="http://schemas.microsoft.com/office/powerpoint/2010/main" val="2156752887"/>
                  </p:ext>
                </p:extLst>
              </p:nvPr>
            </p:nvGraphicFramePr>
            <p:xfrm>
              <a:off x="933450" y="1250344"/>
              <a:ext cx="10325100" cy="54864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BE94321E-FF05-4659-939C-532E5720052C}"/>
                  </a:ext>
                </a:extLst>
              </p:cNvPr>
              <p:cNvPicPr>
                <a:picLocks noGrp="1" noRot="1" noChangeAspect="1" noMove="1" noResize="1" noEditPoints="1" noAdjustHandles="1" noChangeArrowheads="1" noChangeShapeType="1"/>
              </p:cNvPicPr>
              <p:nvPr/>
            </p:nvPicPr>
            <p:blipFill>
              <a:blip r:embed="rId3"/>
              <a:stretch>
                <a:fillRect/>
              </a:stretch>
            </p:blipFill>
            <p:spPr>
              <a:xfrm>
                <a:off x="933450" y="1250344"/>
                <a:ext cx="10325100" cy="5486400"/>
              </a:xfrm>
              <a:prstGeom prst="rect">
                <a:avLst/>
              </a:prstGeom>
            </p:spPr>
          </p:pic>
        </mc:Fallback>
      </mc:AlternateContent>
    </p:spTree>
    <p:extLst>
      <p:ext uri="{BB962C8B-B14F-4D97-AF65-F5344CB8AC3E}">
        <p14:creationId xmlns:p14="http://schemas.microsoft.com/office/powerpoint/2010/main" val="209141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7F4052-8601-48EC-9631-D3040DFA71EC}"/>
              </a:ext>
            </a:extLst>
          </p:cNvPr>
          <p:cNvSpPr>
            <a:spLocks noGrp="1"/>
          </p:cNvSpPr>
          <p:nvPr>
            <p:ph type="title"/>
          </p:nvPr>
        </p:nvSpPr>
        <p:spPr>
          <a:xfrm>
            <a:off x="402770" y="231820"/>
            <a:ext cx="11165116" cy="1325563"/>
          </a:xfrm>
        </p:spPr>
        <p:txBody>
          <a:bodyPr/>
          <a:lstStyle/>
          <a:p>
            <a:r>
              <a:rPr lang="en-US">
                <a:latin typeface="Arial"/>
                <a:cs typeface="Arial"/>
              </a:rPr>
              <a:t>Baseline energy consumption, CO</a:t>
            </a:r>
            <a:r>
              <a:rPr lang="en-US" baseline="-25000">
                <a:latin typeface="Arial"/>
                <a:cs typeface="Arial"/>
              </a:rPr>
              <a:t>2e</a:t>
            </a:r>
            <a:r>
              <a:rPr lang="en-US">
                <a:latin typeface="Arial"/>
                <a:cs typeface="Arial"/>
              </a:rPr>
              <a:t> emissions and cost</a:t>
            </a:r>
          </a:p>
        </p:txBody>
      </p:sp>
      <p:graphicFrame>
        <p:nvGraphicFramePr>
          <p:cNvPr id="5" name="Table 4">
            <a:extLst>
              <a:ext uri="{FF2B5EF4-FFF2-40B4-BE49-F238E27FC236}">
                <a16:creationId xmlns:a16="http://schemas.microsoft.com/office/drawing/2014/main" id="{3506CFA6-061D-4CE5-9AE3-44856C4CB179}"/>
              </a:ext>
            </a:extLst>
          </p:cNvPr>
          <p:cNvGraphicFramePr>
            <a:graphicFrameLocks noGrp="1"/>
          </p:cNvGraphicFramePr>
          <p:nvPr>
            <p:extLst>
              <p:ext uri="{D42A27DB-BD31-4B8C-83A1-F6EECF244321}">
                <p14:modId xmlns:p14="http://schemas.microsoft.com/office/powerpoint/2010/main" val="1554734361"/>
              </p:ext>
            </p:extLst>
          </p:nvPr>
        </p:nvGraphicFramePr>
        <p:xfrm>
          <a:off x="576195" y="1415023"/>
          <a:ext cx="11019971" cy="4937760"/>
        </p:xfrm>
        <a:graphic>
          <a:graphicData uri="http://schemas.openxmlformats.org/drawingml/2006/table">
            <a:tbl>
              <a:tblPr firstRow="1" firstCol="1" bandRow="1">
                <a:tableStyleId>{F5AB1C69-6EDB-4FF4-983F-18BD219EF322}</a:tableStyleId>
              </a:tblPr>
              <a:tblGrid>
                <a:gridCol w="414485">
                  <a:extLst>
                    <a:ext uri="{9D8B030D-6E8A-4147-A177-3AD203B41FA5}">
                      <a16:colId xmlns:a16="http://schemas.microsoft.com/office/drawing/2014/main" val="786851751"/>
                    </a:ext>
                  </a:extLst>
                </a:gridCol>
                <a:gridCol w="2405990">
                  <a:extLst>
                    <a:ext uri="{9D8B030D-6E8A-4147-A177-3AD203B41FA5}">
                      <a16:colId xmlns:a16="http://schemas.microsoft.com/office/drawing/2014/main" val="3153854423"/>
                    </a:ext>
                  </a:extLst>
                </a:gridCol>
                <a:gridCol w="2098586">
                  <a:extLst>
                    <a:ext uri="{9D8B030D-6E8A-4147-A177-3AD203B41FA5}">
                      <a16:colId xmlns:a16="http://schemas.microsoft.com/office/drawing/2014/main" val="1378460984"/>
                    </a:ext>
                  </a:extLst>
                </a:gridCol>
                <a:gridCol w="1868604">
                  <a:extLst>
                    <a:ext uri="{9D8B030D-6E8A-4147-A177-3AD203B41FA5}">
                      <a16:colId xmlns:a16="http://schemas.microsoft.com/office/drawing/2014/main" val="1325603806"/>
                    </a:ext>
                  </a:extLst>
                </a:gridCol>
                <a:gridCol w="1571544">
                  <a:extLst>
                    <a:ext uri="{9D8B030D-6E8A-4147-A177-3AD203B41FA5}">
                      <a16:colId xmlns:a16="http://schemas.microsoft.com/office/drawing/2014/main" val="849422573"/>
                    </a:ext>
                  </a:extLst>
                </a:gridCol>
                <a:gridCol w="1476266">
                  <a:extLst>
                    <a:ext uri="{9D8B030D-6E8A-4147-A177-3AD203B41FA5}">
                      <a16:colId xmlns:a16="http://schemas.microsoft.com/office/drawing/2014/main" val="4091823643"/>
                    </a:ext>
                  </a:extLst>
                </a:gridCol>
                <a:gridCol w="1184496">
                  <a:extLst>
                    <a:ext uri="{9D8B030D-6E8A-4147-A177-3AD203B41FA5}">
                      <a16:colId xmlns:a16="http://schemas.microsoft.com/office/drawing/2014/main" val="2051717355"/>
                    </a:ext>
                  </a:extLst>
                </a:gridCol>
              </a:tblGrid>
              <a:tr h="647863">
                <a:tc>
                  <a:txBody>
                    <a:bodyPr/>
                    <a:lstStyle/>
                    <a:p>
                      <a:pPr algn="ctr">
                        <a:spcAft>
                          <a:spcPts val="0"/>
                        </a:spcAft>
                      </a:pPr>
                      <a:r>
                        <a:rPr lang="en-US" sz="1800">
                          <a:effectLst/>
                        </a:rPr>
                        <a:t> </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Use/building</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Electricity (kWh)</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Natural gas (</a:t>
                      </a:r>
                      <a:r>
                        <a:rPr lang="en-US" sz="1800" err="1">
                          <a:effectLst/>
                        </a:rPr>
                        <a:t>therms</a:t>
                      </a:r>
                      <a:r>
                        <a:rPr lang="en-US" sz="1800">
                          <a:effectLst/>
                        </a:rPr>
                        <a:t>)</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CO</a:t>
                      </a:r>
                      <a:r>
                        <a:rPr lang="en-US" sz="1800" baseline="-25000">
                          <a:effectLst/>
                        </a:rPr>
                        <a:t>2</a:t>
                      </a:r>
                      <a:r>
                        <a:rPr lang="en-US" sz="1800">
                          <a:effectLst/>
                        </a:rPr>
                        <a:t> dioxide equivalent (metric tons)</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Percent of total CO</a:t>
                      </a:r>
                      <a:r>
                        <a:rPr lang="en-US" sz="1800" baseline="-25000">
                          <a:effectLst/>
                        </a:rPr>
                        <a:t>2</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Energy cost </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1745882643"/>
                  </a:ext>
                </a:extLst>
              </a:tr>
              <a:tr h="259145">
                <a:tc rowSpan="7">
                  <a:txBody>
                    <a:bodyPr/>
                    <a:lstStyle/>
                    <a:p>
                      <a:pPr marL="71755" marR="71755" algn="ctr">
                        <a:spcBef>
                          <a:spcPts val="0"/>
                        </a:spcBef>
                        <a:spcAft>
                          <a:spcPts val="0"/>
                        </a:spcAft>
                      </a:pPr>
                      <a:r>
                        <a:rPr lang="en-US" sz="1800">
                          <a:effectLst/>
                        </a:rPr>
                        <a:t>Buildings</a:t>
                      </a:r>
                      <a:endParaRPr lang="en-US" sz="1800">
                        <a:effectLst/>
                        <a:latin typeface="Times New Roman" panose="02020603050405020304" pitchFamily="18" charset="0"/>
                        <a:cs typeface="Times New Roman" panose="02020603050405020304" pitchFamily="18" charset="0"/>
                      </a:endParaRPr>
                    </a:p>
                  </a:txBody>
                  <a:tcPr marL="60435" marR="60435" marT="0" marB="0" vert="vert270" anchor="ctr">
                    <a:lnB w="28575" cap="flat" cmpd="sng" algn="ctr">
                      <a:solidFill>
                        <a:schemeClr val="bg1"/>
                      </a:solidFill>
                      <a:prstDash val="solid"/>
                      <a:round/>
                      <a:headEnd type="none" w="med" len="med"/>
                      <a:tailEnd type="none" w="med" len="med"/>
                    </a:lnB>
                  </a:tcPr>
                </a:tc>
                <a:tc>
                  <a:txBody>
                    <a:bodyPr/>
                    <a:lstStyle/>
                    <a:p>
                      <a:pPr>
                        <a:spcAft>
                          <a:spcPts val="0"/>
                        </a:spcAft>
                      </a:pPr>
                      <a:r>
                        <a:rPr lang="en-US" sz="1800">
                          <a:effectLst/>
                        </a:rPr>
                        <a:t>City Hall</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753,097</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26,878</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716</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16%</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$98,965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2765771532"/>
                  </a:ext>
                </a:extLst>
              </a:tr>
              <a:tr h="259145">
                <a:tc vMerge="1">
                  <a:txBody>
                    <a:bodyPr/>
                    <a:lstStyle/>
                    <a:p>
                      <a:endParaRPr lang="en-US"/>
                    </a:p>
                  </a:txBody>
                  <a:tcPr/>
                </a:tc>
                <a:tc>
                  <a:txBody>
                    <a:bodyPr/>
                    <a:lstStyle/>
                    <a:p>
                      <a:pPr>
                        <a:spcAft>
                          <a:spcPts val="0"/>
                        </a:spcAft>
                      </a:pPr>
                      <a:r>
                        <a:rPr lang="en-US" sz="1800">
                          <a:effectLst/>
                        </a:rPr>
                        <a:t>Community Center</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167,400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6,839</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164</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4%</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$22,515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2370325962"/>
                  </a:ext>
                </a:extLst>
              </a:tr>
              <a:tr h="259145">
                <a:tc vMerge="1">
                  <a:txBody>
                    <a:bodyPr/>
                    <a:lstStyle/>
                    <a:p>
                      <a:endParaRPr lang="en-US"/>
                    </a:p>
                  </a:txBody>
                  <a:tcPr/>
                </a:tc>
                <a:tc>
                  <a:txBody>
                    <a:bodyPr/>
                    <a:lstStyle/>
                    <a:p>
                      <a:pPr>
                        <a:spcAft>
                          <a:spcPts val="0"/>
                        </a:spcAft>
                      </a:pPr>
                      <a:r>
                        <a:rPr lang="en-US" sz="1800">
                          <a:effectLst/>
                        </a:rPr>
                        <a:t>Fire Station</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167,829</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6,122</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160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3%</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$22,135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3489393086"/>
                  </a:ext>
                </a:extLst>
              </a:tr>
              <a:tr h="259145">
                <a:tc vMerge="1">
                  <a:txBody>
                    <a:bodyPr/>
                    <a:lstStyle/>
                    <a:p>
                      <a:endParaRPr lang="en-US"/>
                    </a:p>
                  </a:txBody>
                  <a:tcPr/>
                </a:tc>
                <a:tc>
                  <a:txBody>
                    <a:bodyPr/>
                    <a:lstStyle/>
                    <a:p>
                      <a:pPr>
                        <a:spcAft>
                          <a:spcPts val="0"/>
                        </a:spcAft>
                      </a:pPr>
                      <a:r>
                        <a:rPr lang="en-US" sz="1800">
                          <a:effectLst/>
                        </a:rPr>
                        <a:t>Library</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809,193</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274</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618</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13%</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$89,175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486327821"/>
                  </a:ext>
                </a:extLst>
              </a:tr>
              <a:tr h="259145">
                <a:tc vMerge="1">
                  <a:txBody>
                    <a:bodyPr/>
                    <a:lstStyle/>
                    <a:p>
                      <a:endParaRPr lang="en-US"/>
                    </a:p>
                  </a:txBody>
                  <a:tcPr/>
                </a:tc>
                <a:tc>
                  <a:txBody>
                    <a:bodyPr/>
                    <a:lstStyle/>
                    <a:p>
                      <a:pPr>
                        <a:spcAft>
                          <a:spcPts val="0"/>
                        </a:spcAft>
                      </a:pPr>
                      <a:r>
                        <a:rPr lang="en-US" sz="1800">
                          <a:effectLst/>
                        </a:rPr>
                        <a:t>Maintenance</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93,173</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18,559</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170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4%</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$21,385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2163474219"/>
                  </a:ext>
                </a:extLst>
              </a:tr>
              <a:tr h="259145">
                <a:tc vMerge="1">
                  <a:txBody>
                    <a:bodyPr/>
                    <a:lstStyle/>
                    <a:p>
                      <a:endParaRPr lang="en-US"/>
                    </a:p>
                  </a:txBody>
                  <a:tcPr/>
                </a:tc>
                <a:tc>
                  <a:txBody>
                    <a:bodyPr/>
                    <a:lstStyle/>
                    <a:p>
                      <a:pPr>
                        <a:spcAft>
                          <a:spcPts val="0"/>
                        </a:spcAft>
                      </a:pPr>
                      <a:r>
                        <a:rPr lang="en-US" sz="1800">
                          <a:effectLst/>
                        </a:rPr>
                        <a:t>Police Processing</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32,080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484</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27</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$3,820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3345108495"/>
                  </a:ext>
                </a:extLst>
              </a:tr>
              <a:tr h="259145">
                <a:tc vMerge="1">
                  <a:txBody>
                    <a:bodyPr/>
                    <a:lstStyle/>
                    <a:p>
                      <a:endParaRPr lang="en-US"/>
                    </a:p>
                  </a:txBody>
                  <a:tcPr/>
                </a:tc>
                <a:tc>
                  <a:txBody>
                    <a:bodyPr/>
                    <a:lstStyle/>
                    <a:p>
                      <a:pPr>
                        <a:spcAft>
                          <a:spcPts val="0"/>
                        </a:spcAft>
                      </a:pPr>
                      <a:r>
                        <a:rPr lang="en-US" sz="1800">
                          <a:effectLst/>
                        </a:rPr>
                        <a:t>Safety Building</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139,600</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9,763</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158</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3%</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$21,215</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2635293"/>
                  </a:ext>
                </a:extLst>
              </a:tr>
              <a:tr h="259145">
                <a:tc rowSpan="6">
                  <a:txBody>
                    <a:bodyPr/>
                    <a:lstStyle/>
                    <a:p>
                      <a:pPr marL="71755" marR="71755" algn="ctr">
                        <a:spcBef>
                          <a:spcPts val="0"/>
                        </a:spcBef>
                        <a:spcAft>
                          <a:spcPts val="0"/>
                        </a:spcAft>
                      </a:pPr>
                      <a:r>
                        <a:rPr lang="en-US" sz="1800">
                          <a:effectLst/>
                        </a:rPr>
                        <a:t>Operations</a:t>
                      </a:r>
                      <a:endParaRPr lang="en-US" sz="1800">
                        <a:effectLst/>
                        <a:latin typeface="Times New Roman" panose="02020603050405020304" pitchFamily="18" charset="0"/>
                        <a:cs typeface="Times New Roman" panose="02020603050405020304" pitchFamily="18" charset="0"/>
                      </a:endParaRPr>
                    </a:p>
                  </a:txBody>
                  <a:tcPr marL="60435" marR="60435" marT="0" marB="0" vert="vert27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spcAft>
                          <a:spcPts val="0"/>
                        </a:spcAft>
                      </a:pPr>
                      <a:r>
                        <a:rPr lang="en-US" sz="1800">
                          <a:effectLst/>
                        </a:rPr>
                        <a:t>Non-street lighting</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139,049</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106</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2%</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$15,295</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36235393"/>
                  </a:ext>
                </a:extLst>
              </a:tr>
              <a:tr h="259145">
                <a:tc vMerge="1">
                  <a:txBody>
                    <a:bodyPr/>
                    <a:lstStyle/>
                    <a:p>
                      <a:endParaRPr lang="en-US"/>
                    </a:p>
                  </a:txBody>
                  <a:tcPr/>
                </a:tc>
                <a:tc>
                  <a:txBody>
                    <a:bodyPr/>
                    <a:lstStyle/>
                    <a:p>
                      <a:pPr>
                        <a:spcAft>
                          <a:spcPts val="0"/>
                        </a:spcAft>
                      </a:pPr>
                      <a:r>
                        <a:rPr lang="en-US" sz="1800">
                          <a:effectLst/>
                        </a:rPr>
                        <a:t>Other operation</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37,365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29</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$4,110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524880679"/>
                  </a:ext>
                </a:extLst>
              </a:tr>
              <a:tr h="147979">
                <a:tc vMerge="1">
                  <a:txBody>
                    <a:bodyPr/>
                    <a:lstStyle/>
                    <a:p>
                      <a:endParaRPr lang="en-US"/>
                    </a:p>
                  </a:txBody>
                  <a:tcPr/>
                </a:tc>
                <a:tc>
                  <a:txBody>
                    <a:bodyPr/>
                    <a:lstStyle/>
                    <a:p>
                      <a:pPr>
                        <a:spcAft>
                          <a:spcPts val="0"/>
                        </a:spcAft>
                      </a:pPr>
                      <a:r>
                        <a:rPr lang="en-US" sz="1800">
                          <a:effectLst/>
                        </a:rPr>
                        <a:t>Parks and Rec</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58,840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1,772</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54</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$7,535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2794179902"/>
                  </a:ext>
                </a:extLst>
              </a:tr>
              <a:tr h="259145">
                <a:tc vMerge="1">
                  <a:txBody>
                    <a:bodyPr/>
                    <a:lstStyle/>
                    <a:p>
                      <a:endParaRPr lang="en-US"/>
                    </a:p>
                  </a:txBody>
                  <a:tcPr/>
                </a:tc>
                <a:tc>
                  <a:txBody>
                    <a:bodyPr/>
                    <a:lstStyle/>
                    <a:p>
                      <a:pPr>
                        <a:spcAft>
                          <a:spcPts val="0"/>
                        </a:spcAft>
                      </a:pPr>
                      <a:r>
                        <a:rPr lang="en-US" sz="1800">
                          <a:effectLst/>
                        </a:rPr>
                        <a:t>Public Works Garage</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13,122</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0.2%</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$1,445</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2387325699"/>
                  </a:ext>
                </a:extLst>
              </a:tr>
              <a:tr h="259145">
                <a:tc vMerge="1">
                  <a:txBody>
                    <a:bodyPr/>
                    <a:lstStyle/>
                    <a:p>
                      <a:endParaRPr lang="en-US"/>
                    </a:p>
                  </a:txBody>
                  <a:tcPr/>
                </a:tc>
                <a:tc>
                  <a:txBody>
                    <a:bodyPr/>
                    <a:lstStyle/>
                    <a:p>
                      <a:pPr>
                        <a:spcAft>
                          <a:spcPts val="0"/>
                        </a:spcAft>
                      </a:pPr>
                      <a:r>
                        <a:rPr lang="en-US" sz="1800">
                          <a:effectLst/>
                        </a:rPr>
                        <a:t>Street lights</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559,012</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426</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9%</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tc>
                  <a:txBody>
                    <a:bodyPr/>
                    <a:lstStyle/>
                    <a:p>
                      <a:pPr algn="ctr">
                        <a:spcAft>
                          <a:spcPts val="0"/>
                        </a:spcAft>
                      </a:pPr>
                      <a:r>
                        <a:rPr lang="en-US" sz="1800">
                          <a:effectLst/>
                        </a:rPr>
                        <a:t>$61,490</a:t>
                      </a:r>
                      <a:endParaRPr lang="en-US" sz="1800">
                        <a:effectLst/>
                        <a:latin typeface="Times New Roman" panose="02020603050405020304" pitchFamily="18" charset="0"/>
                        <a:cs typeface="Times New Roman" panose="02020603050405020304" pitchFamily="18" charset="0"/>
                      </a:endParaRPr>
                    </a:p>
                  </a:txBody>
                  <a:tcPr marL="60435" marR="60435" marT="0" marB="0" anchor="ctr"/>
                </a:tc>
                <a:extLst>
                  <a:ext uri="{0D108BD9-81ED-4DB2-BD59-A6C34878D82A}">
                    <a16:rowId xmlns:a16="http://schemas.microsoft.com/office/drawing/2014/main" val="1392272543"/>
                  </a:ext>
                </a:extLst>
              </a:tr>
              <a:tr h="259145">
                <a:tc vMerge="1">
                  <a:txBody>
                    <a:bodyPr/>
                    <a:lstStyle/>
                    <a:p>
                      <a:endParaRPr lang="en-US"/>
                    </a:p>
                  </a:txBody>
                  <a:tcPr/>
                </a:tc>
                <a:tc>
                  <a:txBody>
                    <a:bodyPr/>
                    <a:lstStyle/>
                    <a:p>
                      <a:pPr>
                        <a:spcAft>
                          <a:spcPts val="0"/>
                        </a:spcAft>
                      </a:pPr>
                      <a:r>
                        <a:rPr lang="en-US" sz="1800">
                          <a:effectLst/>
                        </a:rPr>
                        <a:t>Well/pumps/lifts</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1,572,247</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1,197</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26%</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tc>
                  <a:txBody>
                    <a:bodyPr/>
                    <a:lstStyle/>
                    <a:p>
                      <a:pPr algn="ctr">
                        <a:spcAft>
                          <a:spcPts val="0"/>
                        </a:spcAft>
                      </a:pPr>
                      <a:r>
                        <a:rPr lang="en-US" sz="1800">
                          <a:effectLst/>
                        </a:rPr>
                        <a:t>$172,940</a:t>
                      </a:r>
                      <a:endParaRPr lang="en-US" sz="1800">
                        <a:effectLst/>
                        <a:latin typeface="Times New Roman" panose="02020603050405020304" pitchFamily="18" charset="0"/>
                        <a:cs typeface="Times New Roman" panose="02020603050405020304" pitchFamily="18" charset="0"/>
                      </a:endParaRPr>
                    </a:p>
                  </a:txBody>
                  <a:tcPr marL="60435" marR="60435"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61262262"/>
                  </a:ext>
                </a:extLst>
              </a:tr>
              <a:tr h="259145">
                <a:tc>
                  <a:txBody>
                    <a:bodyPr/>
                    <a:lstStyle/>
                    <a:p>
                      <a:pPr>
                        <a:spcAft>
                          <a:spcPts val="0"/>
                        </a:spcAft>
                      </a:pPr>
                      <a:r>
                        <a:rPr lang="en-US" sz="1800">
                          <a:effectLst/>
                        </a:rPr>
                        <a:t> </a:t>
                      </a:r>
                      <a:endParaRPr lang="en-US" sz="1800">
                        <a:effectLst/>
                        <a:latin typeface="Times New Roman" panose="02020603050405020304" pitchFamily="18" charset="0"/>
                        <a:cs typeface="Times New Roman" panose="02020603050405020304" pitchFamily="18" charset="0"/>
                      </a:endParaRPr>
                    </a:p>
                  </a:txBody>
                  <a:tcPr marL="60435" marR="60435" marT="0" marB="0">
                    <a:lnT w="28575" cap="flat" cmpd="sng" algn="ctr">
                      <a:solidFill>
                        <a:schemeClr val="bg1"/>
                      </a:solidFill>
                      <a:prstDash val="solid"/>
                      <a:round/>
                      <a:headEnd type="none" w="med" len="med"/>
                      <a:tailEnd type="none" w="med" len="med"/>
                    </a:lnT>
                  </a:tcPr>
                </a:tc>
                <a:tc>
                  <a:txBody>
                    <a:bodyPr/>
                    <a:lstStyle/>
                    <a:p>
                      <a:pPr>
                        <a:spcAft>
                          <a:spcPts val="0"/>
                        </a:spcAft>
                      </a:pPr>
                      <a:r>
                        <a:rPr lang="en-US" sz="1800">
                          <a:effectLst/>
                        </a:rPr>
                        <a:t>Fleet</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marL="342900" marR="0" lvl="0" indent="-342900" algn="ctr">
                        <a:spcBef>
                          <a:spcPts val="0"/>
                        </a:spcBef>
                        <a:spcAft>
                          <a:spcPts val="0"/>
                        </a:spcAft>
                        <a:buFont typeface="Arial" panose="020B0604020202020204" pitchFamily="34" charset="0"/>
                        <a:buChar char="-"/>
                      </a:pPr>
                      <a:r>
                        <a:rPr lang="en-US" sz="1800">
                          <a:effectLst/>
                        </a:rPr>
                        <a:t>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marL="342900" marR="0" lvl="0" indent="-342900" algn="ctr">
                        <a:spcBef>
                          <a:spcPts val="0"/>
                        </a:spcBef>
                        <a:spcAft>
                          <a:spcPts val="0"/>
                        </a:spcAft>
                        <a:buFont typeface="Arial" panose="020B0604020202020204" pitchFamily="34" charset="0"/>
                        <a:buChar char="-"/>
                      </a:pPr>
                      <a:r>
                        <a:rPr lang="en-US" sz="1800">
                          <a:effectLst/>
                        </a:rPr>
                        <a:t> </a:t>
                      </a:r>
                      <a:endParaRPr lang="en-US" sz="18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770</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17%</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tc>
                  <a:txBody>
                    <a:bodyPr/>
                    <a:lstStyle/>
                    <a:p>
                      <a:pPr algn="ctr">
                        <a:spcAft>
                          <a:spcPts val="0"/>
                        </a:spcAft>
                      </a:pPr>
                      <a:r>
                        <a:rPr lang="en-US" sz="1800">
                          <a:effectLst/>
                        </a:rPr>
                        <a:t>$234,250</a:t>
                      </a:r>
                      <a:endParaRPr lang="en-US" sz="1800">
                        <a:effectLst/>
                        <a:latin typeface="Times New Roman" panose="02020603050405020304" pitchFamily="18" charset="0"/>
                        <a:cs typeface="Times New Roman" panose="02020603050405020304" pitchFamily="18" charset="0"/>
                      </a:endParaRPr>
                    </a:p>
                  </a:txBody>
                  <a:tcPr marL="60435" marR="60435"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227284851"/>
                  </a:ext>
                </a:extLst>
              </a:tr>
              <a:tr h="259145">
                <a:tc gridSpan="2">
                  <a:txBody>
                    <a:bodyPr/>
                    <a:lstStyle/>
                    <a:p>
                      <a:pPr>
                        <a:spcAft>
                          <a:spcPts val="0"/>
                        </a:spcAft>
                      </a:pPr>
                      <a:r>
                        <a:rPr lang="en-US" sz="1800">
                          <a:effectLst/>
                        </a:rPr>
                        <a:t>         Total</a:t>
                      </a:r>
                      <a:endParaRPr lang="en-US" sz="1800">
                        <a:effectLst/>
                        <a:latin typeface="Times New Roman" panose="02020603050405020304" pitchFamily="18" charset="0"/>
                        <a:cs typeface="Times New Roman" panose="02020603050405020304" pitchFamily="18" charset="0"/>
                      </a:endParaRPr>
                    </a:p>
                  </a:txBody>
                  <a:tcPr marL="60435" marR="60435" marT="0" marB="0" anchor="ctr">
                    <a:solidFill>
                      <a:srgbClr val="272E69"/>
                    </a:solidFill>
                  </a:tcPr>
                </a:tc>
                <a:tc hMerge="1">
                  <a:txBody>
                    <a:bodyPr/>
                    <a:lstStyle/>
                    <a:p>
                      <a:endParaRPr lang="en-US"/>
                    </a:p>
                  </a:txBody>
                  <a:tcPr/>
                </a:tc>
                <a:tc>
                  <a:txBody>
                    <a:bodyPr/>
                    <a:lstStyle/>
                    <a:p>
                      <a:pPr algn="ctr">
                        <a:spcAft>
                          <a:spcPts val="0"/>
                        </a:spcAft>
                      </a:pPr>
                      <a:r>
                        <a:rPr lang="en-US" sz="1800" b="1">
                          <a:solidFill>
                            <a:schemeClr val="bg1"/>
                          </a:solidFill>
                          <a:effectLst/>
                        </a:rPr>
                        <a:t>4,542,007</a:t>
                      </a:r>
                      <a:endParaRPr lang="en-US" sz="1800" b="1">
                        <a:solidFill>
                          <a:schemeClr val="bg1"/>
                        </a:solidFill>
                        <a:effectLst/>
                        <a:latin typeface="Times New Roman" panose="02020603050405020304" pitchFamily="18" charset="0"/>
                        <a:cs typeface="Times New Roman" panose="02020603050405020304" pitchFamily="18" charset="0"/>
                      </a:endParaRPr>
                    </a:p>
                  </a:txBody>
                  <a:tcPr marL="60435" marR="60435" marT="0" marB="0" anchor="ctr">
                    <a:solidFill>
                      <a:srgbClr val="272E69"/>
                    </a:solidFill>
                  </a:tcPr>
                </a:tc>
                <a:tc>
                  <a:txBody>
                    <a:bodyPr/>
                    <a:lstStyle/>
                    <a:p>
                      <a:pPr algn="ctr">
                        <a:spcAft>
                          <a:spcPts val="0"/>
                        </a:spcAft>
                      </a:pPr>
                      <a:r>
                        <a:rPr lang="en-US" sz="1800" b="1">
                          <a:solidFill>
                            <a:schemeClr val="bg1"/>
                          </a:solidFill>
                          <a:effectLst/>
                        </a:rPr>
                        <a:t>70,691</a:t>
                      </a:r>
                      <a:endParaRPr lang="en-US" sz="1800" b="1">
                        <a:solidFill>
                          <a:schemeClr val="bg1"/>
                        </a:solidFill>
                        <a:effectLst/>
                        <a:latin typeface="Times New Roman" panose="02020603050405020304" pitchFamily="18" charset="0"/>
                        <a:cs typeface="Times New Roman" panose="02020603050405020304" pitchFamily="18" charset="0"/>
                      </a:endParaRPr>
                    </a:p>
                  </a:txBody>
                  <a:tcPr marL="60435" marR="60435" marT="0" marB="0" anchor="ctr">
                    <a:solidFill>
                      <a:srgbClr val="272E69"/>
                    </a:solidFill>
                  </a:tcPr>
                </a:tc>
                <a:tc>
                  <a:txBody>
                    <a:bodyPr/>
                    <a:lstStyle/>
                    <a:p>
                      <a:pPr algn="ctr">
                        <a:spcAft>
                          <a:spcPts val="0"/>
                        </a:spcAft>
                      </a:pPr>
                      <a:r>
                        <a:rPr lang="en-US" sz="1800" b="1">
                          <a:solidFill>
                            <a:schemeClr val="bg1"/>
                          </a:solidFill>
                          <a:effectLst/>
                        </a:rPr>
                        <a:t>4,605</a:t>
                      </a:r>
                      <a:endParaRPr lang="en-US" sz="1800" b="1">
                        <a:solidFill>
                          <a:schemeClr val="bg1"/>
                        </a:solidFill>
                        <a:effectLst/>
                        <a:latin typeface="Times New Roman" panose="02020603050405020304" pitchFamily="18" charset="0"/>
                        <a:cs typeface="Times New Roman" panose="02020603050405020304" pitchFamily="18" charset="0"/>
                      </a:endParaRPr>
                    </a:p>
                  </a:txBody>
                  <a:tcPr marL="60435" marR="60435" marT="0" marB="0" anchor="ctr">
                    <a:solidFill>
                      <a:srgbClr val="272E69"/>
                    </a:solidFill>
                  </a:tcPr>
                </a:tc>
                <a:tc>
                  <a:txBody>
                    <a:bodyPr/>
                    <a:lstStyle/>
                    <a:p>
                      <a:pPr algn="ctr">
                        <a:spcAft>
                          <a:spcPts val="0"/>
                        </a:spcAft>
                      </a:pPr>
                      <a:r>
                        <a:rPr lang="en-US" sz="1800" b="1">
                          <a:solidFill>
                            <a:schemeClr val="bg1"/>
                          </a:solidFill>
                          <a:effectLst/>
                        </a:rPr>
                        <a:t> </a:t>
                      </a:r>
                      <a:endParaRPr lang="en-US" sz="1800" b="1">
                        <a:solidFill>
                          <a:schemeClr val="bg1"/>
                        </a:solidFill>
                        <a:effectLst/>
                        <a:latin typeface="Times New Roman" panose="02020603050405020304" pitchFamily="18" charset="0"/>
                        <a:cs typeface="Times New Roman" panose="02020603050405020304" pitchFamily="18" charset="0"/>
                      </a:endParaRPr>
                    </a:p>
                  </a:txBody>
                  <a:tcPr marL="60435" marR="60435" marT="0" marB="0" anchor="ctr">
                    <a:solidFill>
                      <a:srgbClr val="272E69"/>
                    </a:solidFill>
                  </a:tcPr>
                </a:tc>
                <a:tc>
                  <a:txBody>
                    <a:bodyPr/>
                    <a:lstStyle/>
                    <a:p>
                      <a:pPr algn="ctr">
                        <a:spcAft>
                          <a:spcPts val="0"/>
                        </a:spcAft>
                      </a:pPr>
                      <a:r>
                        <a:rPr lang="en-US" sz="1800" b="1">
                          <a:solidFill>
                            <a:schemeClr val="bg1"/>
                          </a:solidFill>
                          <a:effectLst/>
                        </a:rPr>
                        <a:t>$776,275</a:t>
                      </a:r>
                      <a:endParaRPr lang="en-US" sz="1800" b="1">
                        <a:solidFill>
                          <a:schemeClr val="bg1"/>
                        </a:solidFill>
                        <a:effectLst/>
                        <a:latin typeface="Times New Roman" panose="02020603050405020304" pitchFamily="18" charset="0"/>
                        <a:cs typeface="Times New Roman" panose="02020603050405020304" pitchFamily="18" charset="0"/>
                      </a:endParaRPr>
                    </a:p>
                  </a:txBody>
                  <a:tcPr marL="60435" marR="60435" marT="0" marB="0" anchor="ctr">
                    <a:solidFill>
                      <a:srgbClr val="272E69"/>
                    </a:solidFill>
                  </a:tcPr>
                </a:tc>
                <a:extLst>
                  <a:ext uri="{0D108BD9-81ED-4DB2-BD59-A6C34878D82A}">
                    <a16:rowId xmlns:a16="http://schemas.microsoft.com/office/drawing/2014/main" val="2242868756"/>
                  </a:ext>
                </a:extLst>
              </a:tr>
            </a:tbl>
          </a:graphicData>
        </a:graphic>
      </p:graphicFrame>
    </p:spTree>
    <p:extLst>
      <p:ext uri="{BB962C8B-B14F-4D97-AF65-F5344CB8AC3E}">
        <p14:creationId xmlns:p14="http://schemas.microsoft.com/office/powerpoint/2010/main" val="192442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97F786-C411-4E73-8809-A62409166E8C}"/>
              </a:ext>
            </a:extLst>
          </p:cNvPr>
          <p:cNvSpPr>
            <a:spLocks noGrp="1"/>
          </p:cNvSpPr>
          <p:nvPr>
            <p:ph type="title"/>
          </p:nvPr>
        </p:nvSpPr>
        <p:spPr/>
        <p:txBody>
          <a:bodyPr/>
          <a:lstStyle/>
          <a:p>
            <a:r>
              <a:rPr lang="en-US" dirty="0"/>
              <a:t>Renewable energy quick facts (2018) </a:t>
            </a:r>
          </a:p>
        </p:txBody>
      </p:sp>
      <p:graphicFrame>
        <p:nvGraphicFramePr>
          <p:cNvPr id="4" name="Table 3">
            <a:extLst>
              <a:ext uri="{FF2B5EF4-FFF2-40B4-BE49-F238E27FC236}">
                <a16:creationId xmlns:a16="http://schemas.microsoft.com/office/drawing/2014/main" id="{891E8BCF-DD0F-4366-8D07-284FF1864981}"/>
              </a:ext>
            </a:extLst>
          </p:cNvPr>
          <p:cNvGraphicFramePr>
            <a:graphicFrameLocks noGrp="1"/>
          </p:cNvGraphicFramePr>
          <p:nvPr/>
        </p:nvGraphicFramePr>
        <p:xfrm>
          <a:off x="1113972" y="1898838"/>
          <a:ext cx="9583057" cy="3912384"/>
        </p:xfrm>
        <a:graphic>
          <a:graphicData uri="http://schemas.openxmlformats.org/drawingml/2006/table">
            <a:tbl>
              <a:tblPr firstRow="1">
                <a:tableStyleId>{EB344D84-9AFB-497E-A393-DC336BA19D2E}</a:tableStyleId>
              </a:tblPr>
              <a:tblGrid>
                <a:gridCol w="5798747">
                  <a:extLst>
                    <a:ext uri="{9D8B030D-6E8A-4147-A177-3AD203B41FA5}">
                      <a16:colId xmlns:a16="http://schemas.microsoft.com/office/drawing/2014/main" val="3974600571"/>
                    </a:ext>
                  </a:extLst>
                </a:gridCol>
                <a:gridCol w="3784310">
                  <a:extLst>
                    <a:ext uri="{9D8B030D-6E8A-4147-A177-3AD203B41FA5}">
                      <a16:colId xmlns:a16="http://schemas.microsoft.com/office/drawing/2014/main" val="1349499120"/>
                    </a:ext>
                  </a:extLst>
                </a:gridCol>
              </a:tblGrid>
              <a:tr h="652064">
                <a:tc>
                  <a:txBody>
                    <a:bodyPr/>
                    <a:lstStyle/>
                    <a:p>
                      <a:pPr marL="0" marR="0" algn="ctr">
                        <a:lnSpc>
                          <a:spcPct val="115000"/>
                        </a:lnSpc>
                        <a:spcBef>
                          <a:spcPts val="0"/>
                        </a:spcBef>
                      </a:pPr>
                      <a:r>
                        <a:rPr lang="en-US" sz="2800" dirty="0">
                          <a:effectLst/>
                        </a:rPr>
                        <a:t>Source</a:t>
                      </a:r>
                      <a:endParaRPr lang="en-US" sz="28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800">
                          <a:effectLst/>
                        </a:rPr>
                        <a:t>kWh</a:t>
                      </a:r>
                      <a:endParaRPr lang="en-US" sz="2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26052159"/>
                  </a:ext>
                </a:extLst>
              </a:tr>
              <a:tr h="652064">
                <a:tc>
                  <a:txBody>
                    <a:bodyPr/>
                    <a:lstStyle/>
                    <a:p>
                      <a:pPr marL="0" marR="0">
                        <a:lnSpc>
                          <a:spcPct val="115000"/>
                        </a:lnSpc>
                        <a:spcBef>
                          <a:spcPts val="0"/>
                        </a:spcBef>
                      </a:pPr>
                      <a:r>
                        <a:rPr lang="en-US" sz="2400">
                          <a:effectLst/>
                        </a:rPr>
                        <a:t>On-site net metered solar (kWh)</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dirty="0">
                          <a:effectLst/>
                        </a:rPr>
                        <a:t>412,680</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35913806"/>
                  </a:ext>
                </a:extLst>
              </a:tr>
              <a:tr h="652064">
                <a:tc>
                  <a:txBody>
                    <a:bodyPr/>
                    <a:lstStyle/>
                    <a:p>
                      <a:pPr marL="0" marR="0">
                        <a:lnSpc>
                          <a:spcPct val="115000"/>
                        </a:lnSpc>
                        <a:spcBef>
                          <a:spcPts val="0"/>
                        </a:spcBef>
                      </a:pPr>
                      <a:r>
                        <a:rPr lang="en-US" sz="2400" dirty="0">
                          <a:effectLst/>
                        </a:rPr>
                        <a:t>On-site export-metered solar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dirty="0">
                          <a:effectLst/>
                        </a:rPr>
                        <a:t>24,399</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12199662"/>
                  </a:ext>
                </a:extLst>
              </a:tr>
              <a:tr h="652064">
                <a:tc>
                  <a:txBody>
                    <a:bodyPr/>
                    <a:lstStyle/>
                    <a:p>
                      <a:pPr marL="0" marR="0">
                        <a:lnSpc>
                          <a:spcPct val="115000"/>
                        </a:lnSpc>
                        <a:spcBef>
                          <a:spcPts val="0"/>
                        </a:spcBef>
                      </a:pPr>
                      <a:r>
                        <a:rPr lang="en-US" sz="2400">
                          <a:effectLst/>
                        </a:rPr>
                        <a:t>Green Power Tomorrow purchases (kWh)</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w="9525" cap="flat" cmpd="sng" algn="ctr">
                      <a:solidFill>
                        <a:schemeClr val="bg2">
                          <a:lumMod val="90000"/>
                        </a:schemeClr>
                      </a:solidFill>
                      <a:prstDash val="solid"/>
                      <a:round/>
                      <a:headEnd type="none" w="med" len="med"/>
                      <a:tailEnd type="none" w="med" len="med"/>
                    </a:lnB>
                  </a:tcPr>
                </a:tc>
                <a:tc>
                  <a:txBody>
                    <a:bodyPr/>
                    <a:lstStyle/>
                    <a:p>
                      <a:pPr marL="0" marR="0" algn="ctr">
                        <a:lnSpc>
                          <a:spcPct val="115000"/>
                        </a:lnSpc>
                        <a:spcBef>
                          <a:spcPts val="0"/>
                        </a:spcBef>
                      </a:pPr>
                      <a:r>
                        <a:rPr lang="en-US" sz="2400" dirty="0">
                          <a:effectLst/>
                        </a:rPr>
                        <a:t>20,826</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w="952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570835772"/>
                  </a:ext>
                </a:extLst>
              </a:tr>
              <a:tr h="652064">
                <a:tc>
                  <a:txBody>
                    <a:bodyPr/>
                    <a:lstStyle/>
                    <a:p>
                      <a:pPr marL="0" marR="0">
                        <a:lnSpc>
                          <a:spcPct val="115000"/>
                        </a:lnSpc>
                        <a:spcBef>
                          <a:spcPts val="0"/>
                        </a:spcBef>
                      </a:pPr>
                      <a:r>
                        <a:rPr lang="en-US" sz="2400" b="1">
                          <a:effectLst/>
                        </a:rPr>
                        <a:t>Total renewable energy</a:t>
                      </a:r>
                      <a:endParaRPr lang="en-US" sz="2400" b="1">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tc>
                  <a:txBody>
                    <a:bodyPr/>
                    <a:lstStyle/>
                    <a:p>
                      <a:pPr marL="0" marR="0" algn="ctr">
                        <a:lnSpc>
                          <a:spcPct val="115000"/>
                        </a:lnSpc>
                        <a:spcBef>
                          <a:spcPts val="0"/>
                        </a:spcBef>
                      </a:pPr>
                      <a:r>
                        <a:rPr lang="en-US" sz="2400" b="1" dirty="0">
                          <a:effectLst/>
                        </a:rPr>
                        <a:t>457,905</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2525221783"/>
                  </a:ext>
                </a:extLst>
              </a:tr>
              <a:tr h="652064">
                <a:tc>
                  <a:txBody>
                    <a:bodyPr/>
                    <a:lstStyle/>
                    <a:p>
                      <a:pPr marL="0" marR="0">
                        <a:lnSpc>
                          <a:spcPct val="115000"/>
                        </a:lnSpc>
                        <a:spcBef>
                          <a:spcPts val="0"/>
                        </a:spcBef>
                      </a:pPr>
                      <a:r>
                        <a:rPr lang="en-US" sz="2400" b="1">
                          <a:effectLst/>
                        </a:rPr>
                        <a:t>Percent total gross electricity</a:t>
                      </a:r>
                      <a:endParaRPr lang="en-US" sz="2400" b="1">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b="1" dirty="0">
                          <a:effectLst/>
                        </a:rPr>
                        <a:t>9.1%</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74297833"/>
                  </a:ext>
                </a:extLst>
              </a:tr>
            </a:tbl>
          </a:graphicData>
        </a:graphic>
      </p:graphicFrame>
    </p:spTree>
    <p:extLst>
      <p:ext uri="{BB962C8B-B14F-4D97-AF65-F5344CB8AC3E}">
        <p14:creationId xmlns:p14="http://schemas.microsoft.com/office/powerpoint/2010/main" val="1447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48148E-6 L 0 -0.09653 " pathEditMode="relative" rAng="0" ptsTypes="AA">
                                      <p:cBhvr>
                                        <p:cTn id="6" dur="2000" fill="hold"/>
                                        <p:tgtEl>
                                          <p:spTgt spid="3"/>
                                        </p:tgtEl>
                                        <p:attrNameLst>
                                          <p:attrName>ppt_x</p:attrName>
                                          <p:attrName>ppt_y</p:attrName>
                                        </p:attrNameLst>
                                      </p:cBhvr>
                                      <p:rCtr x="0" y="-483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5E-6 -0.04236 L 0.00183 -0.15116 " pathEditMode="relative" rAng="0" ptsTypes="AA">
                                      <p:cBhvr>
                                        <p:cTn id="10" dur="2000" fill="hold"/>
                                        <p:tgtEl>
                                          <p:spTgt spid="4"/>
                                        </p:tgtEl>
                                        <p:attrNameLst>
                                          <p:attrName>ppt_x</p:attrName>
                                          <p:attrName>ppt_y</p:attrName>
                                        </p:attrNameLst>
                                      </p:cBhvr>
                                      <p:rCtr x="91" y="-5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97F786-C411-4E73-8809-A62409166E8C}"/>
              </a:ext>
            </a:extLst>
          </p:cNvPr>
          <p:cNvSpPr>
            <a:spLocks noGrp="1"/>
          </p:cNvSpPr>
          <p:nvPr>
            <p:ph type="title"/>
          </p:nvPr>
        </p:nvSpPr>
        <p:spPr>
          <a:xfrm>
            <a:off x="838200" y="-278785"/>
            <a:ext cx="10515600" cy="1325563"/>
          </a:xfrm>
        </p:spPr>
        <p:txBody>
          <a:bodyPr/>
          <a:lstStyle/>
          <a:p>
            <a:r>
              <a:rPr lang="en-US" dirty="0"/>
              <a:t>Renewable energy quick facts  (2018)</a:t>
            </a:r>
          </a:p>
        </p:txBody>
      </p:sp>
      <p:graphicFrame>
        <p:nvGraphicFramePr>
          <p:cNvPr id="4" name="Table 3">
            <a:extLst>
              <a:ext uri="{FF2B5EF4-FFF2-40B4-BE49-F238E27FC236}">
                <a16:creationId xmlns:a16="http://schemas.microsoft.com/office/drawing/2014/main" id="{891E8BCF-DD0F-4366-8D07-284FF1864981}"/>
              </a:ext>
            </a:extLst>
          </p:cNvPr>
          <p:cNvGraphicFramePr>
            <a:graphicFrameLocks noGrp="1"/>
          </p:cNvGraphicFramePr>
          <p:nvPr/>
        </p:nvGraphicFramePr>
        <p:xfrm>
          <a:off x="1124729" y="876862"/>
          <a:ext cx="9583057" cy="4564448"/>
        </p:xfrm>
        <a:graphic>
          <a:graphicData uri="http://schemas.openxmlformats.org/drawingml/2006/table">
            <a:tbl>
              <a:tblPr firstRow="1">
                <a:tableStyleId>{EB344D84-9AFB-497E-A393-DC336BA19D2E}</a:tableStyleId>
              </a:tblPr>
              <a:tblGrid>
                <a:gridCol w="5798747">
                  <a:extLst>
                    <a:ext uri="{9D8B030D-6E8A-4147-A177-3AD203B41FA5}">
                      <a16:colId xmlns:a16="http://schemas.microsoft.com/office/drawing/2014/main" val="3974600571"/>
                    </a:ext>
                  </a:extLst>
                </a:gridCol>
                <a:gridCol w="3784310">
                  <a:extLst>
                    <a:ext uri="{9D8B030D-6E8A-4147-A177-3AD203B41FA5}">
                      <a16:colId xmlns:a16="http://schemas.microsoft.com/office/drawing/2014/main" val="1349499120"/>
                    </a:ext>
                  </a:extLst>
                </a:gridCol>
              </a:tblGrid>
              <a:tr h="652064">
                <a:tc>
                  <a:txBody>
                    <a:bodyPr/>
                    <a:lstStyle/>
                    <a:p>
                      <a:pPr marL="0" marR="0" algn="ctr">
                        <a:lnSpc>
                          <a:spcPct val="115000"/>
                        </a:lnSpc>
                        <a:spcBef>
                          <a:spcPts val="0"/>
                        </a:spcBef>
                      </a:pPr>
                      <a:r>
                        <a:rPr lang="en-US" sz="2800" dirty="0">
                          <a:effectLst/>
                        </a:rPr>
                        <a:t>Source</a:t>
                      </a:r>
                      <a:endParaRPr lang="en-US" sz="28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800">
                          <a:effectLst/>
                        </a:rPr>
                        <a:t>kWh</a:t>
                      </a:r>
                      <a:endParaRPr lang="en-US" sz="2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26052159"/>
                  </a:ext>
                </a:extLst>
              </a:tr>
              <a:tr h="652064">
                <a:tc>
                  <a:txBody>
                    <a:bodyPr/>
                    <a:lstStyle/>
                    <a:p>
                      <a:pPr marL="0" marR="0">
                        <a:lnSpc>
                          <a:spcPct val="115000"/>
                        </a:lnSpc>
                        <a:spcBef>
                          <a:spcPts val="0"/>
                        </a:spcBef>
                      </a:pPr>
                      <a:r>
                        <a:rPr lang="en-US" sz="2400">
                          <a:effectLst/>
                        </a:rPr>
                        <a:t>On-site net metered solar (kWh)</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dirty="0">
                          <a:effectLst/>
                        </a:rPr>
                        <a:t>412,680</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35913806"/>
                  </a:ext>
                </a:extLst>
              </a:tr>
              <a:tr h="652064">
                <a:tc>
                  <a:txBody>
                    <a:bodyPr/>
                    <a:lstStyle/>
                    <a:p>
                      <a:pPr marL="0" marR="0">
                        <a:lnSpc>
                          <a:spcPct val="115000"/>
                        </a:lnSpc>
                        <a:spcBef>
                          <a:spcPts val="0"/>
                        </a:spcBef>
                      </a:pPr>
                      <a:r>
                        <a:rPr lang="en-US" sz="2400" dirty="0">
                          <a:effectLst/>
                        </a:rPr>
                        <a:t>On-site export-metered solar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a:noFill/>
                    </a:lnB>
                  </a:tcPr>
                </a:tc>
                <a:tc>
                  <a:txBody>
                    <a:bodyPr/>
                    <a:lstStyle/>
                    <a:p>
                      <a:pPr marL="0" marR="0" algn="ctr">
                        <a:lnSpc>
                          <a:spcPct val="115000"/>
                        </a:lnSpc>
                        <a:spcBef>
                          <a:spcPts val="0"/>
                        </a:spcBef>
                      </a:pPr>
                      <a:r>
                        <a:rPr lang="en-US" sz="2400" dirty="0">
                          <a:effectLst/>
                        </a:rPr>
                        <a:t>24,399</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a:noFill/>
                    </a:lnB>
                  </a:tcPr>
                </a:tc>
                <a:extLst>
                  <a:ext uri="{0D108BD9-81ED-4DB2-BD59-A6C34878D82A}">
                    <a16:rowId xmlns:a16="http://schemas.microsoft.com/office/drawing/2014/main" val="4012199662"/>
                  </a:ext>
                </a:extLst>
              </a:tr>
              <a:tr h="652064">
                <a:tc>
                  <a:txBody>
                    <a:bodyPr/>
                    <a:lstStyle/>
                    <a:p>
                      <a:pPr marL="0" marR="0">
                        <a:lnSpc>
                          <a:spcPct val="115000"/>
                        </a:lnSpc>
                        <a:spcBef>
                          <a:spcPts val="0"/>
                        </a:spcBef>
                      </a:pPr>
                      <a:r>
                        <a:rPr lang="en-US" sz="2400" dirty="0">
                          <a:effectLst/>
                        </a:rPr>
                        <a:t>Green Power Tomorrow purchases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pPr>
                      <a:r>
                        <a:rPr lang="en-US" sz="2400" dirty="0">
                          <a:effectLst/>
                        </a:rPr>
                        <a:t>20,826</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0835772"/>
                  </a:ext>
                </a:extLst>
              </a:tr>
              <a:tr h="652064">
                <a:tc>
                  <a:txBody>
                    <a:bodyPr/>
                    <a:lstStyle/>
                    <a:p>
                      <a:pPr marL="0" marR="0">
                        <a:lnSpc>
                          <a:spcPct val="115000"/>
                        </a:lnSpc>
                        <a:spcBef>
                          <a:spcPts val="0"/>
                        </a:spcBef>
                      </a:pPr>
                      <a:r>
                        <a:rPr lang="it-IT" sz="2400" dirty="0">
                          <a:effectLst/>
                          <a:latin typeface="Arial" panose="020B0604020202020204" pitchFamily="34" charset="0"/>
                          <a:ea typeface="MS Mincho" panose="02020609040205080304" pitchFamily="49" charset="-128"/>
                          <a:cs typeface="Times New Roman" panose="02020603050405020304" pitchFamily="18" charset="0"/>
                        </a:rPr>
                        <a:t>Solar acquired via MG&amp;E grid energy*</a:t>
                      </a:r>
                    </a:p>
                  </a:txBody>
                  <a:tcPr marL="68580" marR="68580" marT="0" marB="0">
                    <a:lnT w="9525"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tcPr>
                </a:tc>
                <a:tc>
                  <a:txBody>
                    <a:bodyPr/>
                    <a:lstStyle/>
                    <a:p>
                      <a:pPr marL="0" marR="0" algn="ctr">
                        <a:lnSpc>
                          <a:spcPct val="115000"/>
                        </a:lnSpc>
                        <a:spcBef>
                          <a:spcPts val="0"/>
                        </a:spcBef>
                      </a:pPr>
                      <a:r>
                        <a:rPr lang="en-US" sz="2400" dirty="0">
                          <a:effectLst/>
                          <a:latin typeface="Arial" panose="020B0604020202020204" pitchFamily="34" charset="0"/>
                          <a:ea typeface="MS Mincho" panose="02020609040205080304" pitchFamily="49" charset="-128"/>
                          <a:cs typeface="Times New Roman" panose="02020603050405020304" pitchFamily="18" charset="0"/>
                        </a:rPr>
                        <a:t>478,209</a:t>
                      </a:r>
                    </a:p>
                  </a:txBody>
                  <a:tcPr marL="68580" marR="68580" marT="0" marB="0">
                    <a:lnT w="9525"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554588555"/>
                  </a:ext>
                </a:extLst>
              </a:tr>
              <a:tr h="652064">
                <a:tc>
                  <a:txBody>
                    <a:bodyPr/>
                    <a:lstStyle/>
                    <a:p>
                      <a:pPr marL="0" marR="0">
                        <a:lnSpc>
                          <a:spcPct val="115000"/>
                        </a:lnSpc>
                        <a:spcBef>
                          <a:spcPts val="0"/>
                        </a:spcBef>
                      </a:pPr>
                      <a:r>
                        <a:rPr lang="en-US" sz="2400" b="1" dirty="0">
                          <a:effectLst/>
                        </a:rPr>
                        <a:t>Total renewable energy</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tc>
                  <a:txBody>
                    <a:bodyPr/>
                    <a:lstStyle/>
                    <a:p>
                      <a:pPr marL="0" marR="0" algn="ctr">
                        <a:lnSpc>
                          <a:spcPct val="115000"/>
                        </a:lnSpc>
                        <a:spcBef>
                          <a:spcPts val="0"/>
                        </a:spcBef>
                      </a:pPr>
                      <a:r>
                        <a:rPr lang="en-US" sz="2400" b="1" dirty="0">
                          <a:effectLst/>
                        </a:rPr>
                        <a:t>936,114</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2525221783"/>
                  </a:ext>
                </a:extLst>
              </a:tr>
              <a:tr h="652064">
                <a:tc>
                  <a:txBody>
                    <a:bodyPr/>
                    <a:lstStyle/>
                    <a:p>
                      <a:pPr marL="0" marR="0">
                        <a:lnSpc>
                          <a:spcPct val="115000"/>
                        </a:lnSpc>
                        <a:spcBef>
                          <a:spcPts val="0"/>
                        </a:spcBef>
                      </a:pPr>
                      <a:r>
                        <a:rPr lang="en-US" sz="2400" b="1" dirty="0">
                          <a:effectLst/>
                        </a:rPr>
                        <a:t>Percent total gross electricity</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b="1" dirty="0">
                          <a:effectLst/>
                        </a:rPr>
                        <a:t>18.3%</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74297833"/>
                  </a:ext>
                </a:extLst>
              </a:tr>
            </a:tbl>
          </a:graphicData>
        </a:graphic>
      </p:graphicFrame>
      <p:sp>
        <p:nvSpPr>
          <p:cNvPr id="5" name="TextBox 4">
            <a:extLst>
              <a:ext uri="{FF2B5EF4-FFF2-40B4-BE49-F238E27FC236}">
                <a16:creationId xmlns:a16="http://schemas.microsoft.com/office/drawing/2014/main" id="{CA08896F-E6AB-43FE-A49A-2A1B0EE636C2}"/>
              </a:ext>
            </a:extLst>
          </p:cNvPr>
          <p:cNvSpPr txBox="1"/>
          <p:nvPr/>
        </p:nvSpPr>
        <p:spPr>
          <a:xfrm>
            <a:off x="1124729" y="6196408"/>
            <a:ext cx="9583057" cy="307777"/>
          </a:xfrm>
          <a:prstGeom prst="rect">
            <a:avLst/>
          </a:prstGeom>
          <a:noFill/>
        </p:spPr>
        <p:txBody>
          <a:bodyPr wrap="square" rtlCol="0">
            <a:spAutoFit/>
          </a:bodyPr>
          <a:lstStyle/>
          <a:p>
            <a:r>
              <a:rPr lang="en-US" sz="1400" i="1" dirty="0"/>
              <a:t>*assumes 10.5% renewables in grid mix, 4,554,373 kWh purchased from MG&amp;E (minus GPT), 96,467 kWh from Alliant</a:t>
            </a:r>
          </a:p>
        </p:txBody>
      </p:sp>
    </p:spTree>
    <p:extLst>
      <p:ext uri="{BB962C8B-B14F-4D97-AF65-F5344CB8AC3E}">
        <p14:creationId xmlns:p14="http://schemas.microsoft.com/office/powerpoint/2010/main" val="410875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97F786-C411-4E73-8809-A62409166E8C}"/>
              </a:ext>
            </a:extLst>
          </p:cNvPr>
          <p:cNvSpPr>
            <a:spLocks noGrp="1"/>
          </p:cNvSpPr>
          <p:nvPr>
            <p:ph type="title"/>
          </p:nvPr>
        </p:nvSpPr>
        <p:spPr>
          <a:xfrm>
            <a:off x="838200" y="-278785"/>
            <a:ext cx="10515600" cy="1325563"/>
          </a:xfrm>
        </p:spPr>
        <p:txBody>
          <a:bodyPr/>
          <a:lstStyle/>
          <a:p>
            <a:r>
              <a:rPr lang="en-US" dirty="0"/>
              <a:t>Renewable energy quick facts  (2019)</a:t>
            </a:r>
          </a:p>
        </p:txBody>
      </p:sp>
      <p:graphicFrame>
        <p:nvGraphicFramePr>
          <p:cNvPr id="4" name="Table 3">
            <a:extLst>
              <a:ext uri="{FF2B5EF4-FFF2-40B4-BE49-F238E27FC236}">
                <a16:creationId xmlns:a16="http://schemas.microsoft.com/office/drawing/2014/main" id="{891E8BCF-DD0F-4366-8D07-284FF1864981}"/>
              </a:ext>
            </a:extLst>
          </p:cNvPr>
          <p:cNvGraphicFramePr>
            <a:graphicFrameLocks noGrp="1"/>
          </p:cNvGraphicFramePr>
          <p:nvPr/>
        </p:nvGraphicFramePr>
        <p:xfrm>
          <a:off x="1124729" y="876862"/>
          <a:ext cx="9583057" cy="4564448"/>
        </p:xfrm>
        <a:graphic>
          <a:graphicData uri="http://schemas.openxmlformats.org/drawingml/2006/table">
            <a:tbl>
              <a:tblPr firstRow="1">
                <a:tableStyleId>{EB344D84-9AFB-497E-A393-DC336BA19D2E}</a:tableStyleId>
              </a:tblPr>
              <a:tblGrid>
                <a:gridCol w="5798747">
                  <a:extLst>
                    <a:ext uri="{9D8B030D-6E8A-4147-A177-3AD203B41FA5}">
                      <a16:colId xmlns:a16="http://schemas.microsoft.com/office/drawing/2014/main" val="3974600571"/>
                    </a:ext>
                  </a:extLst>
                </a:gridCol>
                <a:gridCol w="3784310">
                  <a:extLst>
                    <a:ext uri="{9D8B030D-6E8A-4147-A177-3AD203B41FA5}">
                      <a16:colId xmlns:a16="http://schemas.microsoft.com/office/drawing/2014/main" val="1349499120"/>
                    </a:ext>
                  </a:extLst>
                </a:gridCol>
              </a:tblGrid>
              <a:tr h="652064">
                <a:tc>
                  <a:txBody>
                    <a:bodyPr/>
                    <a:lstStyle/>
                    <a:p>
                      <a:pPr marL="0" marR="0" algn="ctr">
                        <a:lnSpc>
                          <a:spcPct val="115000"/>
                        </a:lnSpc>
                        <a:spcBef>
                          <a:spcPts val="0"/>
                        </a:spcBef>
                      </a:pPr>
                      <a:r>
                        <a:rPr lang="en-US" sz="2800" dirty="0">
                          <a:effectLst/>
                        </a:rPr>
                        <a:t>Source</a:t>
                      </a:r>
                      <a:endParaRPr lang="en-US" sz="28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800">
                          <a:effectLst/>
                        </a:rPr>
                        <a:t>kWh</a:t>
                      </a:r>
                      <a:endParaRPr lang="en-US" sz="2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26052159"/>
                  </a:ext>
                </a:extLst>
              </a:tr>
              <a:tr h="652064">
                <a:tc>
                  <a:txBody>
                    <a:bodyPr/>
                    <a:lstStyle/>
                    <a:p>
                      <a:pPr marL="0" marR="0">
                        <a:lnSpc>
                          <a:spcPct val="115000"/>
                        </a:lnSpc>
                        <a:spcBef>
                          <a:spcPts val="0"/>
                        </a:spcBef>
                      </a:pPr>
                      <a:r>
                        <a:rPr lang="en-US" sz="2400">
                          <a:effectLst/>
                        </a:rPr>
                        <a:t>On-site net metered solar (kWh)</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dirty="0">
                          <a:effectLst/>
                        </a:rPr>
                        <a:t>372,566</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35913806"/>
                  </a:ext>
                </a:extLst>
              </a:tr>
              <a:tr h="652064">
                <a:tc>
                  <a:txBody>
                    <a:bodyPr/>
                    <a:lstStyle/>
                    <a:p>
                      <a:pPr marL="0" marR="0">
                        <a:lnSpc>
                          <a:spcPct val="115000"/>
                        </a:lnSpc>
                        <a:spcBef>
                          <a:spcPts val="0"/>
                        </a:spcBef>
                      </a:pPr>
                      <a:r>
                        <a:rPr lang="en-US" sz="2400" dirty="0">
                          <a:effectLst/>
                        </a:rPr>
                        <a:t>On-site export-metered solar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a:noFill/>
                    </a:lnB>
                  </a:tcPr>
                </a:tc>
                <a:tc>
                  <a:txBody>
                    <a:bodyPr/>
                    <a:lstStyle/>
                    <a:p>
                      <a:pPr marL="0" marR="0" algn="ctr">
                        <a:lnSpc>
                          <a:spcPct val="115000"/>
                        </a:lnSpc>
                        <a:spcBef>
                          <a:spcPts val="0"/>
                        </a:spcBef>
                      </a:pPr>
                      <a:r>
                        <a:rPr lang="en-US" sz="2400" dirty="0">
                          <a:effectLst/>
                        </a:rPr>
                        <a:t>20,404</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a:noFill/>
                    </a:lnB>
                  </a:tcPr>
                </a:tc>
                <a:extLst>
                  <a:ext uri="{0D108BD9-81ED-4DB2-BD59-A6C34878D82A}">
                    <a16:rowId xmlns:a16="http://schemas.microsoft.com/office/drawing/2014/main" val="4012199662"/>
                  </a:ext>
                </a:extLst>
              </a:tr>
              <a:tr h="652064">
                <a:tc>
                  <a:txBody>
                    <a:bodyPr/>
                    <a:lstStyle/>
                    <a:p>
                      <a:pPr marL="0" marR="0">
                        <a:lnSpc>
                          <a:spcPct val="115000"/>
                        </a:lnSpc>
                        <a:spcBef>
                          <a:spcPts val="0"/>
                        </a:spcBef>
                      </a:pPr>
                      <a:r>
                        <a:rPr lang="en-US" sz="2400" dirty="0">
                          <a:effectLst/>
                        </a:rPr>
                        <a:t>Green Power Tomorrow purchases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pPr>
                      <a:r>
                        <a:rPr lang="en-US" sz="2400" dirty="0">
                          <a:effectLst/>
                        </a:rPr>
                        <a:t>20,250</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0835772"/>
                  </a:ext>
                </a:extLst>
              </a:tr>
              <a:tr h="652064">
                <a:tc>
                  <a:txBody>
                    <a:bodyPr/>
                    <a:lstStyle/>
                    <a:p>
                      <a:pPr marL="0" marR="0">
                        <a:lnSpc>
                          <a:spcPct val="115000"/>
                        </a:lnSpc>
                        <a:spcBef>
                          <a:spcPts val="0"/>
                        </a:spcBef>
                      </a:pPr>
                      <a:r>
                        <a:rPr lang="it-IT" sz="2400" dirty="0">
                          <a:effectLst/>
                          <a:latin typeface="Arial" panose="020B0604020202020204" pitchFamily="34" charset="0"/>
                          <a:ea typeface="MS Mincho" panose="02020609040205080304" pitchFamily="49" charset="-128"/>
                          <a:cs typeface="Times New Roman" panose="02020603050405020304" pitchFamily="18" charset="0"/>
                        </a:rPr>
                        <a:t>Solar acquired via MG&amp;E grid energy*</a:t>
                      </a:r>
                    </a:p>
                  </a:txBody>
                  <a:tcPr marL="68580" marR="68580" marT="0" marB="0">
                    <a:lnT w="9525"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tcPr>
                </a:tc>
                <a:tc>
                  <a:txBody>
                    <a:bodyPr/>
                    <a:lstStyle/>
                    <a:p>
                      <a:pPr marL="0" marR="0" algn="ctr">
                        <a:lnSpc>
                          <a:spcPct val="115000"/>
                        </a:lnSpc>
                        <a:spcBef>
                          <a:spcPts val="0"/>
                        </a:spcBef>
                      </a:pPr>
                      <a:r>
                        <a:rPr lang="en-US" sz="2400" dirty="0">
                          <a:effectLst/>
                          <a:latin typeface="Arial" panose="020B0604020202020204" pitchFamily="34" charset="0"/>
                          <a:ea typeface="MS Mincho" panose="02020609040205080304" pitchFamily="49" charset="-128"/>
                          <a:cs typeface="Times New Roman" panose="02020603050405020304" pitchFamily="18" charset="0"/>
                        </a:rPr>
                        <a:t>499,767</a:t>
                      </a:r>
                    </a:p>
                  </a:txBody>
                  <a:tcPr marL="68580" marR="68580" marT="0" marB="0">
                    <a:lnT w="9525"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2554588555"/>
                  </a:ext>
                </a:extLst>
              </a:tr>
              <a:tr h="652064">
                <a:tc>
                  <a:txBody>
                    <a:bodyPr/>
                    <a:lstStyle/>
                    <a:p>
                      <a:pPr marL="0" marR="0">
                        <a:lnSpc>
                          <a:spcPct val="115000"/>
                        </a:lnSpc>
                        <a:spcBef>
                          <a:spcPts val="0"/>
                        </a:spcBef>
                      </a:pPr>
                      <a:r>
                        <a:rPr lang="en-US" sz="2400" b="1" dirty="0">
                          <a:effectLst/>
                        </a:rPr>
                        <a:t>Total renewable energy</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tc>
                  <a:txBody>
                    <a:bodyPr/>
                    <a:lstStyle/>
                    <a:p>
                      <a:pPr marL="0" marR="0" algn="ctr">
                        <a:lnSpc>
                          <a:spcPct val="115000"/>
                        </a:lnSpc>
                        <a:spcBef>
                          <a:spcPts val="0"/>
                        </a:spcBef>
                      </a:pPr>
                      <a:r>
                        <a:rPr lang="en-US" sz="2400" b="1" dirty="0">
                          <a:effectLst/>
                        </a:rPr>
                        <a:t>912,987</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2525221783"/>
                  </a:ext>
                </a:extLst>
              </a:tr>
              <a:tr h="652064">
                <a:tc>
                  <a:txBody>
                    <a:bodyPr/>
                    <a:lstStyle/>
                    <a:p>
                      <a:pPr marL="0" marR="0">
                        <a:lnSpc>
                          <a:spcPct val="115000"/>
                        </a:lnSpc>
                        <a:spcBef>
                          <a:spcPts val="0"/>
                        </a:spcBef>
                      </a:pPr>
                      <a:r>
                        <a:rPr lang="en-US" sz="2400" b="1" dirty="0">
                          <a:effectLst/>
                        </a:rPr>
                        <a:t>Percent total gross electricity</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b="1" dirty="0">
                          <a:effectLst/>
                        </a:rPr>
                        <a:t>17.3%</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74297833"/>
                  </a:ext>
                </a:extLst>
              </a:tr>
            </a:tbl>
          </a:graphicData>
        </a:graphic>
      </p:graphicFrame>
      <p:sp>
        <p:nvSpPr>
          <p:cNvPr id="5" name="TextBox 4">
            <a:extLst>
              <a:ext uri="{FF2B5EF4-FFF2-40B4-BE49-F238E27FC236}">
                <a16:creationId xmlns:a16="http://schemas.microsoft.com/office/drawing/2014/main" id="{CA08896F-E6AB-43FE-A49A-2A1B0EE636C2}"/>
              </a:ext>
            </a:extLst>
          </p:cNvPr>
          <p:cNvSpPr txBox="1"/>
          <p:nvPr/>
        </p:nvSpPr>
        <p:spPr>
          <a:xfrm>
            <a:off x="1124729" y="6196410"/>
            <a:ext cx="9583057" cy="307777"/>
          </a:xfrm>
          <a:prstGeom prst="rect">
            <a:avLst/>
          </a:prstGeom>
          <a:noFill/>
        </p:spPr>
        <p:txBody>
          <a:bodyPr wrap="square" rtlCol="0">
            <a:spAutoFit/>
          </a:bodyPr>
          <a:lstStyle/>
          <a:p>
            <a:r>
              <a:rPr lang="en-US" sz="1400" i="1" dirty="0"/>
              <a:t>*assumes 10.5% renewables in grid mix, 4,759,690 kWh purchased from MG&amp;E (minus GPT), 96,920 kWh from Alliant</a:t>
            </a:r>
          </a:p>
        </p:txBody>
      </p:sp>
    </p:spTree>
    <p:extLst>
      <p:ext uri="{BB962C8B-B14F-4D97-AF65-F5344CB8AC3E}">
        <p14:creationId xmlns:p14="http://schemas.microsoft.com/office/powerpoint/2010/main" val="66391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97F786-C411-4E73-8809-A62409166E8C}"/>
              </a:ext>
            </a:extLst>
          </p:cNvPr>
          <p:cNvSpPr>
            <a:spLocks noGrp="1"/>
          </p:cNvSpPr>
          <p:nvPr>
            <p:ph type="title"/>
          </p:nvPr>
        </p:nvSpPr>
        <p:spPr>
          <a:xfrm>
            <a:off x="838200" y="-278785"/>
            <a:ext cx="10515600" cy="1325563"/>
          </a:xfrm>
        </p:spPr>
        <p:txBody>
          <a:bodyPr/>
          <a:lstStyle/>
          <a:p>
            <a:r>
              <a:rPr lang="en-US" dirty="0"/>
              <a:t>Renewable energy quick facts  (2021 projected)</a:t>
            </a:r>
          </a:p>
        </p:txBody>
      </p:sp>
      <p:graphicFrame>
        <p:nvGraphicFramePr>
          <p:cNvPr id="4" name="Table 3">
            <a:extLst>
              <a:ext uri="{FF2B5EF4-FFF2-40B4-BE49-F238E27FC236}">
                <a16:creationId xmlns:a16="http://schemas.microsoft.com/office/drawing/2014/main" id="{891E8BCF-DD0F-4366-8D07-284FF1864981}"/>
              </a:ext>
            </a:extLst>
          </p:cNvPr>
          <p:cNvGraphicFramePr>
            <a:graphicFrameLocks noGrp="1"/>
          </p:cNvGraphicFramePr>
          <p:nvPr/>
        </p:nvGraphicFramePr>
        <p:xfrm>
          <a:off x="1124729" y="876862"/>
          <a:ext cx="9583057" cy="5216512"/>
        </p:xfrm>
        <a:graphic>
          <a:graphicData uri="http://schemas.openxmlformats.org/drawingml/2006/table">
            <a:tbl>
              <a:tblPr firstRow="1">
                <a:tableStyleId>{EB344D84-9AFB-497E-A393-DC336BA19D2E}</a:tableStyleId>
              </a:tblPr>
              <a:tblGrid>
                <a:gridCol w="5798747">
                  <a:extLst>
                    <a:ext uri="{9D8B030D-6E8A-4147-A177-3AD203B41FA5}">
                      <a16:colId xmlns:a16="http://schemas.microsoft.com/office/drawing/2014/main" val="3974600571"/>
                    </a:ext>
                  </a:extLst>
                </a:gridCol>
                <a:gridCol w="3784310">
                  <a:extLst>
                    <a:ext uri="{9D8B030D-6E8A-4147-A177-3AD203B41FA5}">
                      <a16:colId xmlns:a16="http://schemas.microsoft.com/office/drawing/2014/main" val="1349499120"/>
                    </a:ext>
                  </a:extLst>
                </a:gridCol>
              </a:tblGrid>
              <a:tr h="652064">
                <a:tc>
                  <a:txBody>
                    <a:bodyPr/>
                    <a:lstStyle/>
                    <a:p>
                      <a:pPr marL="0" marR="0" algn="ctr">
                        <a:lnSpc>
                          <a:spcPct val="115000"/>
                        </a:lnSpc>
                        <a:spcBef>
                          <a:spcPts val="0"/>
                        </a:spcBef>
                      </a:pPr>
                      <a:r>
                        <a:rPr lang="en-US" sz="2800" dirty="0">
                          <a:effectLst/>
                        </a:rPr>
                        <a:t>Source</a:t>
                      </a:r>
                      <a:endParaRPr lang="en-US" sz="28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800">
                          <a:effectLst/>
                        </a:rPr>
                        <a:t>kWh</a:t>
                      </a:r>
                      <a:endParaRPr lang="en-US" sz="2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26052159"/>
                  </a:ext>
                </a:extLst>
              </a:tr>
              <a:tr h="652064">
                <a:tc>
                  <a:txBody>
                    <a:bodyPr/>
                    <a:lstStyle/>
                    <a:p>
                      <a:pPr marL="0" marR="0">
                        <a:lnSpc>
                          <a:spcPct val="115000"/>
                        </a:lnSpc>
                        <a:spcBef>
                          <a:spcPts val="0"/>
                        </a:spcBef>
                      </a:pPr>
                      <a:r>
                        <a:rPr lang="en-US" sz="2400" dirty="0">
                          <a:effectLst/>
                        </a:rPr>
                        <a:t>On-site net metered solar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dirty="0">
                          <a:effectLst/>
                        </a:rPr>
                        <a:t>372,566</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35913806"/>
                  </a:ext>
                </a:extLst>
              </a:tr>
              <a:tr h="652064">
                <a:tc>
                  <a:txBody>
                    <a:bodyPr/>
                    <a:lstStyle/>
                    <a:p>
                      <a:pPr marL="0" marR="0">
                        <a:lnSpc>
                          <a:spcPct val="115000"/>
                        </a:lnSpc>
                        <a:spcBef>
                          <a:spcPts val="0"/>
                        </a:spcBef>
                      </a:pPr>
                      <a:r>
                        <a:rPr lang="en-US" sz="2400" dirty="0">
                          <a:effectLst/>
                        </a:rPr>
                        <a:t>On-site export-metered solar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a:noFill/>
                    </a:lnB>
                  </a:tcPr>
                </a:tc>
                <a:tc>
                  <a:txBody>
                    <a:bodyPr/>
                    <a:lstStyle/>
                    <a:p>
                      <a:pPr marL="0" marR="0" algn="ctr">
                        <a:lnSpc>
                          <a:spcPct val="115000"/>
                        </a:lnSpc>
                        <a:spcBef>
                          <a:spcPts val="0"/>
                        </a:spcBef>
                      </a:pPr>
                      <a:r>
                        <a:rPr lang="en-US" sz="2400" dirty="0">
                          <a:effectLst/>
                        </a:rPr>
                        <a:t>20,404</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B>
                      <a:noFill/>
                    </a:lnB>
                  </a:tcPr>
                </a:tc>
                <a:extLst>
                  <a:ext uri="{0D108BD9-81ED-4DB2-BD59-A6C34878D82A}">
                    <a16:rowId xmlns:a16="http://schemas.microsoft.com/office/drawing/2014/main" val="4012199662"/>
                  </a:ext>
                </a:extLst>
              </a:tr>
              <a:tr h="652064">
                <a:tc>
                  <a:txBody>
                    <a:bodyPr/>
                    <a:lstStyle/>
                    <a:p>
                      <a:pPr marL="0" marR="0">
                        <a:lnSpc>
                          <a:spcPct val="115000"/>
                        </a:lnSpc>
                        <a:spcBef>
                          <a:spcPts val="0"/>
                        </a:spcBef>
                      </a:pPr>
                      <a:r>
                        <a:rPr lang="en-US" sz="2400" dirty="0">
                          <a:effectLst/>
                        </a:rPr>
                        <a:t>Green Power Tomorrow purchases (kWh)</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pPr>
                      <a:r>
                        <a:rPr lang="en-US" sz="2400" dirty="0">
                          <a:effectLst/>
                        </a:rPr>
                        <a:t>20,250</a:t>
                      </a:r>
                      <a:endParaRPr lang="en-US" sz="2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0835772"/>
                  </a:ext>
                </a:extLst>
              </a:tr>
              <a:tr h="652064">
                <a:tc>
                  <a:txBody>
                    <a:bodyPr/>
                    <a:lstStyle/>
                    <a:p>
                      <a:pPr marL="0" marR="0">
                        <a:lnSpc>
                          <a:spcPct val="115000"/>
                        </a:lnSpc>
                        <a:spcBef>
                          <a:spcPts val="0"/>
                        </a:spcBef>
                      </a:pPr>
                      <a:r>
                        <a:rPr lang="it-IT" sz="2400" dirty="0">
                          <a:effectLst/>
                          <a:latin typeface="Arial" panose="020B0604020202020204" pitchFamily="34" charset="0"/>
                          <a:ea typeface="MS Mincho" panose="02020609040205080304" pitchFamily="49" charset="-128"/>
                          <a:cs typeface="Times New Roman" panose="02020603050405020304" pitchFamily="18" charset="0"/>
                        </a:rPr>
                        <a:t>Solar acquired via MG&amp;E grid energy*</a:t>
                      </a:r>
                    </a:p>
                  </a:txBody>
                  <a:tcPr marL="68580" marR="68580"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pPr>
                      <a:r>
                        <a:rPr lang="en-US" sz="2400" dirty="0">
                          <a:effectLst/>
                          <a:latin typeface="Arial" panose="020B0604020202020204" pitchFamily="34" charset="0"/>
                          <a:ea typeface="MS Mincho" panose="02020609040205080304" pitchFamily="49" charset="-128"/>
                          <a:cs typeface="Times New Roman" panose="02020603050405020304" pitchFamily="18" charset="0"/>
                        </a:rPr>
                        <a:t>499,767</a:t>
                      </a:r>
                    </a:p>
                  </a:txBody>
                  <a:tcPr marL="68580" marR="68580" marT="0" marB="0">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4588555"/>
                  </a:ext>
                </a:extLst>
              </a:tr>
              <a:tr h="652064">
                <a:tc>
                  <a:txBody>
                    <a:bodyPr/>
                    <a:lstStyle/>
                    <a:p>
                      <a:pPr marL="0" marR="0">
                        <a:lnSpc>
                          <a:spcPct val="115000"/>
                        </a:lnSpc>
                        <a:spcBef>
                          <a:spcPts val="0"/>
                        </a:spcBef>
                      </a:pPr>
                      <a:r>
                        <a:rPr lang="it-IT" sz="2400" i="1" dirty="0">
                          <a:effectLst/>
                          <a:latin typeface="Arial" panose="020B0604020202020204" pitchFamily="34" charset="0"/>
                          <a:ea typeface="MS Mincho" panose="02020609040205080304" pitchFamily="49" charset="-128"/>
                          <a:cs typeface="Times New Roman" panose="02020603050405020304" pitchFamily="18" charset="0"/>
                        </a:rPr>
                        <a:t>Projected energy from O’Brien solar array</a:t>
                      </a:r>
                    </a:p>
                  </a:txBody>
                  <a:tcPr marL="68580" marR="68580" marT="0" marB="0">
                    <a:lnT w="9525"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tcPr>
                </a:tc>
                <a:tc>
                  <a:txBody>
                    <a:bodyPr/>
                    <a:lstStyle/>
                    <a:p>
                      <a:pPr marL="0" marR="0" algn="ctr">
                        <a:lnSpc>
                          <a:spcPct val="115000"/>
                        </a:lnSpc>
                        <a:spcBef>
                          <a:spcPts val="0"/>
                        </a:spcBef>
                      </a:pPr>
                      <a:r>
                        <a:rPr lang="en-US" sz="2400" i="1" dirty="0">
                          <a:effectLst/>
                          <a:latin typeface="Arial" panose="020B0604020202020204" pitchFamily="34" charset="0"/>
                          <a:ea typeface="MS Mincho" panose="02020609040205080304" pitchFamily="49" charset="-128"/>
                          <a:cs typeface="Times New Roman" panose="02020603050405020304" pitchFamily="18" charset="0"/>
                        </a:rPr>
                        <a:t>972,500</a:t>
                      </a:r>
                    </a:p>
                  </a:txBody>
                  <a:tcPr marL="68580" marR="68580" marT="0" marB="0">
                    <a:lnT w="9525" cap="flat" cmpd="sng" algn="ctr">
                      <a:no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151981212"/>
                  </a:ext>
                </a:extLst>
              </a:tr>
              <a:tr h="652064">
                <a:tc>
                  <a:txBody>
                    <a:bodyPr/>
                    <a:lstStyle/>
                    <a:p>
                      <a:pPr marL="0" marR="0">
                        <a:lnSpc>
                          <a:spcPct val="115000"/>
                        </a:lnSpc>
                        <a:spcBef>
                          <a:spcPts val="0"/>
                        </a:spcBef>
                      </a:pPr>
                      <a:r>
                        <a:rPr lang="en-US" sz="2400" b="1" dirty="0">
                          <a:effectLst/>
                        </a:rPr>
                        <a:t>Total renewable energy</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tc>
                  <a:txBody>
                    <a:bodyPr/>
                    <a:lstStyle/>
                    <a:p>
                      <a:pPr marL="0" marR="0" algn="ctr">
                        <a:lnSpc>
                          <a:spcPct val="115000"/>
                        </a:lnSpc>
                        <a:spcBef>
                          <a:spcPts val="0"/>
                        </a:spcBef>
                      </a:pPr>
                      <a:r>
                        <a:rPr lang="en-US" sz="2400" b="1" dirty="0">
                          <a:effectLst/>
                        </a:rPr>
                        <a:t>1,885,487</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9525" cap="flat" cmpd="sng" algn="ctr">
                      <a:solidFill>
                        <a:schemeClr val="bg2">
                          <a:lumMod val="90000"/>
                        </a:schemeClr>
                      </a:solidFill>
                      <a:prstDash val="solid"/>
                      <a:round/>
                      <a:headEnd type="none" w="med" len="med"/>
                      <a:tailEnd type="none" w="med" len="med"/>
                    </a:lnT>
                  </a:tcPr>
                </a:tc>
                <a:extLst>
                  <a:ext uri="{0D108BD9-81ED-4DB2-BD59-A6C34878D82A}">
                    <a16:rowId xmlns:a16="http://schemas.microsoft.com/office/drawing/2014/main" val="2525221783"/>
                  </a:ext>
                </a:extLst>
              </a:tr>
              <a:tr h="652064">
                <a:tc>
                  <a:txBody>
                    <a:bodyPr/>
                    <a:lstStyle/>
                    <a:p>
                      <a:pPr marL="0" marR="0">
                        <a:lnSpc>
                          <a:spcPct val="115000"/>
                        </a:lnSpc>
                        <a:spcBef>
                          <a:spcPts val="0"/>
                        </a:spcBef>
                      </a:pPr>
                      <a:r>
                        <a:rPr lang="en-US" sz="2400" b="1" dirty="0">
                          <a:effectLst/>
                        </a:rPr>
                        <a:t>Percent total gross electricity</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2400" b="1" dirty="0">
                          <a:effectLst/>
                        </a:rPr>
                        <a:t>35.8%</a:t>
                      </a:r>
                      <a:endParaRPr lang="en-US" sz="24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74297833"/>
                  </a:ext>
                </a:extLst>
              </a:tr>
            </a:tbl>
          </a:graphicData>
        </a:graphic>
      </p:graphicFrame>
      <p:sp>
        <p:nvSpPr>
          <p:cNvPr id="5" name="TextBox 4">
            <a:extLst>
              <a:ext uri="{FF2B5EF4-FFF2-40B4-BE49-F238E27FC236}">
                <a16:creationId xmlns:a16="http://schemas.microsoft.com/office/drawing/2014/main" id="{CA08896F-E6AB-43FE-A49A-2A1B0EE636C2}"/>
              </a:ext>
            </a:extLst>
          </p:cNvPr>
          <p:cNvSpPr txBox="1"/>
          <p:nvPr/>
        </p:nvSpPr>
        <p:spPr>
          <a:xfrm>
            <a:off x="1124729" y="6196410"/>
            <a:ext cx="9583057" cy="307777"/>
          </a:xfrm>
          <a:prstGeom prst="rect">
            <a:avLst/>
          </a:prstGeom>
          <a:noFill/>
        </p:spPr>
        <p:txBody>
          <a:bodyPr wrap="square" rtlCol="0">
            <a:spAutoFit/>
          </a:bodyPr>
          <a:lstStyle/>
          <a:p>
            <a:r>
              <a:rPr lang="en-US" sz="1400" i="1" dirty="0"/>
              <a:t>*assumes 10.5% renewables in grid mix, 4,759,690 kWh purchased from MG&amp;E (minus GPT), 96,920 kWh from Alliant</a:t>
            </a:r>
          </a:p>
        </p:txBody>
      </p:sp>
    </p:spTree>
    <p:extLst>
      <p:ext uri="{BB962C8B-B14F-4D97-AF65-F5344CB8AC3E}">
        <p14:creationId xmlns:p14="http://schemas.microsoft.com/office/powerpoint/2010/main" val="415732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2521-D48A-43F1-9EFB-849424920C53}"/>
              </a:ext>
            </a:extLst>
          </p:cNvPr>
          <p:cNvSpPr>
            <a:spLocks noGrp="1"/>
          </p:cNvSpPr>
          <p:nvPr>
            <p:ph type="title"/>
          </p:nvPr>
        </p:nvSpPr>
        <p:spPr/>
        <p:txBody>
          <a:bodyPr/>
          <a:lstStyle/>
          <a:p>
            <a:r>
              <a:rPr lang="en-US"/>
              <a:t>Comparison to other communities</a:t>
            </a:r>
          </a:p>
        </p:txBody>
      </p:sp>
    </p:spTree>
    <p:extLst>
      <p:ext uri="{BB962C8B-B14F-4D97-AF65-F5344CB8AC3E}">
        <p14:creationId xmlns:p14="http://schemas.microsoft.com/office/powerpoint/2010/main" val="272738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3A8263-434A-4AAB-A13B-B40532AF5B6C}"/>
              </a:ext>
            </a:extLst>
          </p:cNvPr>
          <p:cNvSpPr>
            <a:spLocks noGrp="1"/>
          </p:cNvSpPr>
          <p:nvPr>
            <p:ph type="title"/>
          </p:nvPr>
        </p:nvSpPr>
        <p:spPr/>
        <p:txBody>
          <a:bodyPr/>
          <a:lstStyle/>
          <a:p>
            <a:r>
              <a:rPr lang="en-US" dirty="0"/>
              <a:t>Building energy consumption comparison</a:t>
            </a:r>
          </a:p>
        </p:txBody>
      </p:sp>
      <p:graphicFrame>
        <p:nvGraphicFramePr>
          <p:cNvPr id="6" name="Chart 5">
            <a:extLst>
              <a:ext uri="{FF2B5EF4-FFF2-40B4-BE49-F238E27FC236}">
                <a16:creationId xmlns:a16="http://schemas.microsoft.com/office/drawing/2014/main" id="{AD0ACC26-CE66-4CF8-841D-23404878347B}"/>
              </a:ext>
            </a:extLst>
          </p:cNvPr>
          <p:cNvGraphicFramePr>
            <a:graphicFrameLocks/>
          </p:cNvGraphicFramePr>
          <p:nvPr>
            <p:extLst>
              <p:ext uri="{D42A27DB-BD31-4B8C-83A1-F6EECF244321}">
                <p14:modId xmlns:p14="http://schemas.microsoft.com/office/powerpoint/2010/main" val="2215941220"/>
              </p:ext>
            </p:extLst>
          </p:nvPr>
        </p:nvGraphicFramePr>
        <p:xfrm>
          <a:off x="1976284" y="1338862"/>
          <a:ext cx="7867627" cy="4644249"/>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E69048A9-8019-4851-8DDF-BD58E9A2CB22}"/>
              </a:ext>
            </a:extLst>
          </p:cNvPr>
          <p:cNvSpPr/>
          <p:nvPr/>
        </p:nvSpPr>
        <p:spPr>
          <a:xfrm>
            <a:off x="2096452" y="6011467"/>
            <a:ext cx="8277578" cy="499047"/>
          </a:xfrm>
          <a:prstGeom prst="rect">
            <a:avLst/>
          </a:prstGeom>
        </p:spPr>
        <p:txBody>
          <a:bodyPr wrap="square">
            <a:spAutoFit/>
          </a:bodyPr>
          <a:lstStyle/>
          <a:p>
            <a:pPr>
              <a:lnSpc>
                <a:spcPct val="115000"/>
              </a:lnSpc>
            </a:pPr>
            <a:r>
              <a:rPr lang="en-US" sz="1200" dirty="0">
                <a:latin typeface="Arial" panose="020B0604020202020204" pitchFamily="34" charset="0"/>
                <a:ea typeface="MS Mincho" panose="02020609040205080304" pitchFamily="49" charset="-128"/>
                <a:cs typeface="Times New Roman" panose="02020603050405020304" pitchFamily="18" charset="0"/>
              </a:rPr>
              <a:t>Note: this data is for building-level data only and excludes water distribution or treatment energy as not all communities have or included water distribution or treatment data. </a:t>
            </a:r>
          </a:p>
        </p:txBody>
      </p:sp>
    </p:spTree>
    <p:extLst>
      <p:ext uri="{BB962C8B-B14F-4D97-AF65-F5344CB8AC3E}">
        <p14:creationId xmlns:p14="http://schemas.microsoft.com/office/powerpoint/2010/main" val="585473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A2B24F-B94B-40C1-9B90-C180363223C5}"/>
              </a:ext>
            </a:extLst>
          </p:cNvPr>
          <p:cNvSpPr>
            <a:spLocks noGrp="1"/>
          </p:cNvSpPr>
          <p:nvPr>
            <p:ph type="title"/>
          </p:nvPr>
        </p:nvSpPr>
        <p:spPr/>
        <p:txBody>
          <a:bodyPr/>
          <a:lstStyle/>
          <a:p>
            <a:r>
              <a:rPr lang="en-US" dirty="0"/>
              <a:t>Energy and carbon summary by municipality</a:t>
            </a:r>
          </a:p>
        </p:txBody>
      </p:sp>
      <p:graphicFrame>
        <p:nvGraphicFramePr>
          <p:cNvPr id="4" name="Table 3">
            <a:extLst>
              <a:ext uri="{FF2B5EF4-FFF2-40B4-BE49-F238E27FC236}">
                <a16:creationId xmlns:a16="http://schemas.microsoft.com/office/drawing/2014/main" id="{AF0863AA-6234-4296-9243-04F1F6413B42}"/>
              </a:ext>
            </a:extLst>
          </p:cNvPr>
          <p:cNvGraphicFramePr>
            <a:graphicFrameLocks noGrp="1"/>
          </p:cNvGraphicFramePr>
          <p:nvPr>
            <p:extLst>
              <p:ext uri="{D42A27DB-BD31-4B8C-83A1-F6EECF244321}">
                <p14:modId xmlns:p14="http://schemas.microsoft.com/office/powerpoint/2010/main" val="2291344686"/>
              </p:ext>
            </p:extLst>
          </p:nvPr>
        </p:nvGraphicFramePr>
        <p:xfrm>
          <a:off x="1710656" y="1944928"/>
          <a:ext cx="8770688" cy="3813125"/>
        </p:xfrm>
        <a:graphic>
          <a:graphicData uri="http://schemas.openxmlformats.org/drawingml/2006/table">
            <a:tbl>
              <a:tblPr firstRow="1" firstCol="1" bandRow="1">
                <a:tableStyleId>{F5AB1C69-6EDB-4FF4-983F-18BD219EF322}</a:tableStyleId>
              </a:tblPr>
              <a:tblGrid>
                <a:gridCol w="2227062">
                  <a:extLst>
                    <a:ext uri="{9D8B030D-6E8A-4147-A177-3AD203B41FA5}">
                      <a16:colId xmlns:a16="http://schemas.microsoft.com/office/drawing/2014/main" val="2750301196"/>
                    </a:ext>
                  </a:extLst>
                </a:gridCol>
                <a:gridCol w="1892741">
                  <a:extLst>
                    <a:ext uri="{9D8B030D-6E8A-4147-A177-3AD203B41FA5}">
                      <a16:colId xmlns:a16="http://schemas.microsoft.com/office/drawing/2014/main" val="1880967243"/>
                    </a:ext>
                  </a:extLst>
                </a:gridCol>
                <a:gridCol w="2105174">
                  <a:extLst>
                    <a:ext uri="{9D8B030D-6E8A-4147-A177-3AD203B41FA5}">
                      <a16:colId xmlns:a16="http://schemas.microsoft.com/office/drawing/2014/main" val="2358270930"/>
                    </a:ext>
                  </a:extLst>
                </a:gridCol>
                <a:gridCol w="2545711">
                  <a:extLst>
                    <a:ext uri="{9D8B030D-6E8A-4147-A177-3AD203B41FA5}">
                      <a16:colId xmlns:a16="http://schemas.microsoft.com/office/drawing/2014/main" val="2880401501"/>
                    </a:ext>
                  </a:extLst>
                </a:gridCol>
              </a:tblGrid>
              <a:tr h="848520">
                <a:tc>
                  <a:txBody>
                    <a:bodyPr/>
                    <a:lstStyle/>
                    <a:p>
                      <a:pPr marL="0" marR="0" algn="ctr">
                        <a:spcBef>
                          <a:spcPts val="0"/>
                        </a:spcBef>
                        <a:spcAft>
                          <a:spcPts val="0"/>
                        </a:spcAft>
                      </a:pPr>
                      <a:r>
                        <a:rPr lang="en-US" sz="1800">
                          <a:effectLst/>
                        </a:rPr>
                        <a:t>Municipality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Total electricity (kWh)</a:t>
                      </a:r>
                      <a:r>
                        <a:rPr lang="en-US" sz="1800" baseline="30000">
                          <a:effectLst/>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Total natural gas (therms)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rPr>
                        <a:t>Total carbon emissions (CO</a:t>
                      </a:r>
                      <a:r>
                        <a:rPr lang="en-US" sz="1800" baseline="-25000">
                          <a:effectLst/>
                        </a:rPr>
                        <a:t>2</a:t>
                      </a:r>
                      <a:r>
                        <a:rPr lang="en-US" sz="1800">
                          <a:effectLst/>
                        </a:rPr>
                        <a:t>e, including fleet)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1534073"/>
                  </a:ext>
                </a:extLst>
              </a:tr>
              <a:tr h="423515">
                <a:tc>
                  <a:txBody>
                    <a:bodyPr/>
                    <a:lstStyle/>
                    <a:p>
                      <a:pPr marL="0" marR="0">
                        <a:spcBef>
                          <a:spcPts val="0"/>
                        </a:spcBef>
                        <a:spcAft>
                          <a:spcPts val="0"/>
                        </a:spcAft>
                      </a:pPr>
                      <a:r>
                        <a:rPr lang="en-US" sz="1800">
                          <a:effectLst/>
                        </a:rPr>
                        <a:t>Fitchburg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4,542,007</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 70,691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rPr>
                        <a:t>4,605</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07279299"/>
                  </a:ext>
                </a:extLst>
              </a:tr>
              <a:tr h="423515">
                <a:tc>
                  <a:txBody>
                    <a:bodyPr/>
                    <a:lstStyle/>
                    <a:p>
                      <a:pPr marL="0" marR="0">
                        <a:spcBef>
                          <a:spcPts val="0"/>
                        </a:spcBef>
                        <a:spcAft>
                          <a:spcPts val="0"/>
                        </a:spcAft>
                      </a:pPr>
                      <a:r>
                        <a:rPr lang="en-US" sz="1800">
                          <a:effectLst/>
                        </a:rPr>
                        <a:t>Marshall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
                      <a:r>
                        <a:rPr lang="en-US" sz="1800" b="0" i="0" u="none" strike="noStrike" dirty="0">
                          <a:solidFill>
                            <a:srgbClr val="000000"/>
                          </a:solidFill>
                          <a:effectLst/>
                          <a:latin typeface="Arial" panose="020B0604020202020204" pitchFamily="34" charset="0"/>
                        </a:rPr>
                        <a:t>974,489 </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rPr>
                        <a:t>30,404 </a:t>
                      </a:r>
                    </a:p>
                  </a:txBody>
                  <a:tcPr marL="0" marR="0" marT="0" marB="0" anchor="ctr"/>
                </a:tc>
                <a:tc>
                  <a:txBody>
                    <a:bodyPr/>
                    <a:lstStyle/>
                    <a:p>
                      <a:pPr algn="l" fontAlgn="b"/>
                      <a:r>
                        <a:rPr lang="en-US" sz="1800" b="0" i="0" u="none" strike="noStrike">
                          <a:solidFill>
                            <a:srgbClr val="000000"/>
                          </a:solidFill>
                          <a:effectLst/>
                          <a:latin typeface="Arial" panose="020B0604020202020204" pitchFamily="34" charset="0"/>
                        </a:rPr>
                        <a:t>                1,002 </a:t>
                      </a:r>
                    </a:p>
                  </a:txBody>
                  <a:tcPr marL="0" marR="0" marT="0" marB="0" anchor="ctr"/>
                </a:tc>
                <a:extLst>
                  <a:ext uri="{0D108BD9-81ED-4DB2-BD59-A6C34878D82A}">
                    <a16:rowId xmlns:a16="http://schemas.microsoft.com/office/drawing/2014/main" val="3100768188"/>
                  </a:ext>
                </a:extLst>
              </a:tr>
              <a:tr h="423515">
                <a:tc>
                  <a:txBody>
                    <a:bodyPr/>
                    <a:lstStyle/>
                    <a:p>
                      <a:pPr marL="0" marR="0">
                        <a:spcBef>
                          <a:spcPts val="0"/>
                        </a:spcBef>
                        <a:spcAft>
                          <a:spcPts val="0"/>
                        </a:spcAft>
                      </a:pPr>
                      <a:r>
                        <a:rPr lang="en-US" sz="1800">
                          <a:effectLst/>
                        </a:rPr>
                        <a:t>Middleton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
                      <a:r>
                        <a:rPr lang="en-US" sz="1800" b="0" i="0" u="none" strike="noStrike" dirty="0">
                          <a:solidFill>
                            <a:srgbClr val="000000"/>
                          </a:solidFill>
                          <a:effectLst/>
                          <a:latin typeface="Arial" panose="020B0604020202020204" pitchFamily="34" charset="0"/>
                        </a:rPr>
                        <a:t>4,575,577 </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rPr>
                        <a:t>115,173 </a:t>
                      </a:r>
                    </a:p>
                  </a:txBody>
                  <a:tcPr marL="0" marR="0" marT="0" marB="0" anchor="ctr"/>
                </a:tc>
                <a:tc>
                  <a:txBody>
                    <a:bodyPr/>
                    <a:lstStyle/>
                    <a:p>
                      <a:pPr algn="l" fontAlgn="b"/>
                      <a:r>
                        <a:rPr lang="en-US" sz="1800" b="0" i="0" u="none" strike="noStrike">
                          <a:solidFill>
                            <a:srgbClr val="000000"/>
                          </a:solidFill>
                          <a:effectLst/>
                          <a:latin typeface="Arial" panose="020B0604020202020204" pitchFamily="34" charset="0"/>
                        </a:rPr>
                        <a:t>                4,615 </a:t>
                      </a:r>
                    </a:p>
                  </a:txBody>
                  <a:tcPr marL="0" marR="0" marT="0" marB="0" anchor="ctr"/>
                </a:tc>
                <a:extLst>
                  <a:ext uri="{0D108BD9-81ED-4DB2-BD59-A6C34878D82A}">
                    <a16:rowId xmlns:a16="http://schemas.microsoft.com/office/drawing/2014/main" val="213707019"/>
                  </a:ext>
                </a:extLst>
              </a:tr>
              <a:tr h="423515">
                <a:tc>
                  <a:txBody>
                    <a:bodyPr/>
                    <a:lstStyle/>
                    <a:p>
                      <a:pPr marL="0" marR="0">
                        <a:spcBef>
                          <a:spcPts val="0"/>
                        </a:spcBef>
                        <a:spcAft>
                          <a:spcPts val="0"/>
                        </a:spcAft>
                      </a:pPr>
                      <a:r>
                        <a:rPr lang="en-US" sz="1800">
                          <a:effectLst/>
                        </a:rPr>
                        <a:t>Monona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
                      <a:r>
                        <a:rPr lang="en-US" sz="1800" b="0" i="0" u="none" strike="noStrike" dirty="0">
                          <a:solidFill>
                            <a:srgbClr val="000000"/>
                          </a:solidFill>
                          <a:effectLst/>
                          <a:latin typeface="Arial" panose="020B0604020202020204" pitchFamily="34" charset="0"/>
                        </a:rPr>
                        <a:t>1,910,175 </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rPr>
                        <a:t>70,878 </a:t>
                      </a:r>
                    </a:p>
                  </a:txBody>
                  <a:tcPr marL="0" marR="0" marT="0" marB="0" anchor="ctr"/>
                </a:tc>
                <a:tc>
                  <a:txBody>
                    <a:bodyPr/>
                    <a:lstStyle/>
                    <a:p>
                      <a:pPr algn="l" fontAlgn="b"/>
                      <a:r>
                        <a:rPr lang="en-US" sz="1800" b="0" i="0" u="none" strike="noStrike" dirty="0">
                          <a:solidFill>
                            <a:srgbClr val="000000"/>
                          </a:solidFill>
                          <a:effectLst/>
                          <a:latin typeface="Arial" panose="020B0604020202020204" pitchFamily="34" charset="0"/>
                        </a:rPr>
                        <a:t>                2,133 </a:t>
                      </a:r>
                    </a:p>
                  </a:txBody>
                  <a:tcPr marL="0" marR="0" marT="0" marB="0" anchor="ctr"/>
                </a:tc>
                <a:extLst>
                  <a:ext uri="{0D108BD9-81ED-4DB2-BD59-A6C34878D82A}">
                    <a16:rowId xmlns:a16="http://schemas.microsoft.com/office/drawing/2014/main" val="3830857017"/>
                  </a:ext>
                </a:extLst>
              </a:tr>
              <a:tr h="423515">
                <a:tc>
                  <a:txBody>
                    <a:bodyPr/>
                    <a:lstStyle/>
                    <a:p>
                      <a:pPr marL="0" marR="0">
                        <a:spcBef>
                          <a:spcPts val="0"/>
                        </a:spcBef>
                        <a:spcAft>
                          <a:spcPts val="0"/>
                        </a:spcAft>
                      </a:pPr>
                      <a:r>
                        <a:rPr lang="en-US" sz="1800">
                          <a:effectLst/>
                        </a:rPr>
                        <a:t>Stoughton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
                      <a:r>
                        <a:rPr lang="en-US" sz="1800" b="0" i="0" u="none" strike="noStrike" dirty="0">
                          <a:solidFill>
                            <a:srgbClr val="000000"/>
                          </a:solidFill>
                          <a:effectLst/>
                          <a:latin typeface="Arial" panose="020B0604020202020204" pitchFamily="34" charset="0"/>
                        </a:rPr>
                        <a:t>1,675,563 </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rPr>
                        <a:t>99,450 </a:t>
                      </a:r>
                    </a:p>
                  </a:txBody>
                  <a:tcPr marL="0" marR="0" marT="0" marB="0" anchor="ctr"/>
                </a:tc>
                <a:tc>
                  <a:txBody>
                    <a:bodyPr/>
                    <a:lstStyle/>
                    <a:p>
                      <a:pPr algn="l" fontAlgn="b"/>
                      <a:r>
                        <a:rPr lang="en-US" sz="1800" b="0" i="0" u="none" strike="noStrike" dirty="0">
                          <a:solidFill>
                            <a:srgbClr val="000000"/>
                          </a:solidFill>
                          <a:effectLst/>
                          <a:latin typeface="Arial" panose="020B0604020202020204" pitchFamily="34" charset="0"/>
                        </a:rPr>
                        <a:t>                2,209 </a:t>
                      </a:r>
                    </a:p>
                  </a:txBody>
                  <a:tcPr marL="0" marR="0" marT="0" marB="0" anchor="ctr"/>
                </a:tc>
                <a:extLst>
                  <a:ext uri="{0D108BD9-81ED-4DB2-BD59-A6C34878D82A}">
                    <a16:rowId xmlns:a16="http://schemas.microsoft.com/office/drawing/2014/main" val="271920502"/>
                  </a:ext>
                </a:extLst>
              </a:tr>
              <a:tr h="423515">
                <a:tc>
                  <a:txBody>
                    <a:bodyPr/>
                    <a:lstStyle/>
                    <a:p>
                      <a:pPr marL="0" marR="0">
                        <a:spcBef>
                          <a:spcPts val="0"/>
                        </a:spcBef>
                        <a:spcAft>
                          <a:spcPts val="0"/>
                        </a:spcAft>
                      </a:pPr>
                      <a:r>
                        <a:rPr lang="en-US" sz="1800">
                          <a:effectLst/>
                        </a:rPr>
                        <a:t>Sun Prairie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
                      <a:r>
                        <a:rPr lang="en-US" sz="1800" b="0" i="0" u="none" strike="noStrike" dirty="0">
                          <a:solidFill>
                            <a:srgbClr val="000000"/>
                          </a:solidFill>
                          <a:effectLst/>
                          <a:latin typeface="Arial" panose="020B0604020202020204" pitchFamily="34" charset="0"/>
                        </a:rPr>
                        <a:t>6,886,758 </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rPr>
                        <a:t>162,024 </a:t>
                      </a:r>
                    </a:p>
                  </a:txBody>
                  <a:tcPr marL="0" marR="0" marT="0" marB="0" anchor="ctr"/>
                </a:tc>
                <a:tc>
                  <a:txBody>
                    <a:bodyPr/>
                    <a:lstStyle/>
                    <a:p>
                      <a:pPr algn="l" fontAlgn="b"/>
                      <a:r>
                        <a:rPr lang="en-US" sz="1800" b="0" i="0" u="none" strike="noStrike" dirty="0">
                          <a:solidFill>
                            <a:srgbClr val="000000"/>
                          </a:solidFill>
                          <a:effectLst/>
                          <a:latin typeface="Arial" panose="020B0604020202020204" pitchFamily="34" charset="0"/>
                        </a:rPr>
                        <a:t>                7,011 </a:t>
                      </a:r>
                    </a:p>
                  </a:txBody>
                  <a:tcPr marL="0" marR="0" marT="0" marB="0" anchor="ctr"/>
                </a:tc>
                <a:extLst>
                  <a:ext uri="{0D108BD9-81ED-4DB2-BD59-A6C34878D82A}">
                    <a16:rowId xmlns:a16="http://schemas.microsoft.com/office/drawing/2014/main" val="4018236780"/>
                  </a:ext>
                </a:extLst>
              </a:tr>
              <a:tr h="423515">
                <a:tc>
                  <a:txBody>
                    <a:bodyPr/>
                    <a:lstStyle/>
                    <a:p>
                      <a:pPr marL="0" marR="0">
                        <a:spcBef>
                          <a:spcPts val="0"/>
                        </a:spcBef>
                        <a:spcAft>
                          <a:spcPts val="0"/>
                        </a:spcAft>
                      </a:pPr>
                      <a:r>
                        <a:rPr lang="en-US" sz="1800">
                          <a:effectLst/>
                        </a:rPr>
                        <a:t>Waunakee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fontAlgn="b"/>
                      <a:r>
                        <a:rPr lang="en-US" sz="1800" b="0" i="0" u="none" strike="noStrike" dirty="0">
                          <a:solidFill>
                            <a:srgbClr val="000000"/>
                          </a:solidFill>
                          <a:effectLst/>
                          <a:latin typeface="Arial" panose="020B0604020202020204" pitchFamily="34" charset="0"/>
                        </a:rPr>
                        <a:t>1,766,740 </a:t>
                      </a:r>
                    </a:p>
                  </a:txBody>
                  <a:tcPr marL="0" marR="0" marT="0" marB="0" anchor="ctr"/>
                </a:tc>
                <a:tc>
                  <a:txBody>
                    <a:bodyPr/>
                    <a:lstStyle/>
                    <a:p>
                      <a:pPr algn="ctr" fontAlgn="b"/>
                      <a:r>
                        <a:rPr lang="en-US" sz="1800" b="0" i="0" u="none" strike="noStrike" dirty="0">
                          <a:solidFill>
                            <a:srgbClr val="000000"/>
                          </a:solidFill>
                          <a:effectLst/>
                          <a:latin typeface="Arial" panose="020B0604020202020204" pitchFamily="34" charset="0"/>
                        </a:rPr>
                        <a:t>82,477 </a:t>
                      </a:r>
                    </a:p>
                  </a:txBody>
                  <a:tcPr marL="0" marR="0" marT="0" marB="0" anchor="ctr"/>
                </a:tc>
                <a:tc>
                  <a:txBody>
                    <a:bodyPr/>
                    <a:lstStyle/>
                    <a:p>
                      <a:pPr algn="l" fontAlgn="b"/>
                      <a:r>
                        <a:rPr lang="en-US" sz="1800" b="0" i="0" u="none" strike="noStrike" dirty="0">
                          <a:solidFill>
                            <a:srgbClr val="000000"/>
                          </a:solidFill>
                          <a:effectLst/>
                          <a:latin typeface="Arial" panose="020B0604020202020204" pitchFamily="34" charset="0"/>
                        </a:rPr>
                        <a:t>                2,142 </a:t>
                      </a:r>
                    </a:p>
                  </a:txBody>
                  <a:tcPr marL="0" marR="0" marT="0" marB="0" anchor="ctr"/>
                </a:tc>
                <a:extLst>
                  <a:ext uri="{0D108BD9-81ED-4DB2-BD59-A6C34878D82A}">
                    <a16:rowId xmlns:a16="http://schemas.microsoft.com/office/drawing/2014/main" val="1653175966"/>
                  </a:ext>
                </a:extLst>
              </a:tr>
            </a:tbl>
          </a:graphicData>
        </a:graphic>
      </p:graphicFrame>
      <p:sp>
        <p:nvSpPr>
          <p:cNvPr id="5" name="Rectangle 1">
            <a:extLst>
              <a:ext uri="{FF2B5EF4-FFF2-40B4-BE49-F238E27FC236}">
                <a16:creationId xmlns:a16="http://schemas.microsoft.com/office/drawing/2014/main" id="{16031CF5-516A-4585-9843-E215027C9ACB}"/>
              </a:ext>
            </a:extLst>
          </p:cNvPr>
          <p:cNvSpPr>
            <a:spLocks noChangeArrowheads="1"/>
          </p:cNvSpPr>
          <p:nvPr/>
        </p:nvSpPr>
        <p:spPr bwMode="auto">
          <a:xfrm>
            <a:off x="3040063" y="36179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38913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C83993-7E96-4999-9A70-21DEBDF10BDD}"/>
              </a:ext>
            </a:extLst>
          </p:cNvPr>
          <p:cNvSpPr>
            <a:spLocks noGrp="1"/>
          </p:cNvSpPr>
          <p:nvPr>
            <p:ph type="title"/>
          </p:nvPr>
        </p:nvSpPr>
        <p:spPr/>
        <p:txBody>
          <a:bodyPr/>
          <a:lstStyle/>
          <a:p>
            <a:r>
              <a:rPr lang="en-US"/>
              <a:t>Comparisons</a:t>
            </a:r>
          </a:p>
        </p:txBody>
      </p:sp>
      <p:graphicFrame>
        <p:nvGraphicFramePr>
          <p:cNvPr id="9" name="Chart 8">
            <a:extLst>
              <a:ext uri="{FF2B5EF4-FFF2-40B4-BE49-F238E27FC236}">
                <a16:creationId xmlns:a16="http://schemas.microsoft.com/office/drawing/2014/main" id="{8F2B3A94-BEEA-47BE-8282-4CDE289167A4}"/>
              </a:ext>
            </a:extLst>
          </p:cNvPr>
          <p:cNvGraphicFramePr>
            <a:graphicFrameLocks/>
          </p:cNvGraphicFramePr>
          <p:nvPr>
            <p:extLst>
              <p:ext uri="{D42A27DB-BD31-4B8C-83A1-F6EECF244321}">
                <p14:modId xmlns:p14="http://schemas.microsoft.com/office/powerpoint/2010/main" val="3602234672"/>
              </p:ext>
            </p:extLst>
          </p:nvPr>
        </p:nvGraphicFramePr>
        <p:xfrm>
          <a:off x="606065" y="1234911"/>
          <a:ext cx="5498956" cy="26004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D4EA7447-A429-406A-81B3-247E44BC6F4F}"/>
              </a:ext>
            </a:extLst>
          </p:cNvPr>
          <p:cNvGraphicFramePr>
            <a:graphicFrameLocks/>
          </p:cNvGraphicFramePr>
          <p:nvPr>
            <p:extLst>
              <p:ext uri="{D42A27DB-BD31-4B8C-83A1-F6EECF244321}">
                <p14:modId xmlns:p14="http://schemas.microsoft.com/office/powerpoint/2010/main" val="1157504163"/>
              </p:ext>
            </p:extLst>
          </p:nvPr>
        </p:nvGraphicFramePr>
        <p:xfrm>
          <a:off x="6392408" y="3960374"/>
          <a:ext cx="5683328" cy="25324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49BF9B61-4C5F-40E8-B8FF-C17B5C1FF8B8}"/>
              </a:ext>
            </a:extLst>
          </p:cNvPr>
          <p:cNvGraphicFramePr>
            <a:graphicFrameLocks/>
          </p:cNvGraphicFramePr>
          <p:nvPr>
            <p:extLst>
              <p:ext uri="{D42A27DB-BD31-4B8C-83A1-F6EECF244321}">
                <p14:modId xmlns:p14="http://schemas.microsoft.com/office/powerpoint/2010/main" val="2130099535"/>
              </p:ext>
            </p:extLst>
          </p:nvPr>
        </p:nvGraphicFramePr>
        <p:xfrm>
          <a:off x="6202851" y="1310325"/>
          <a:ext cx="5872885" cy="25250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2C5990C2-E250-4772-A6D1-E6CE983AD54A}"/>
              </a:ext>
            </a:extLst>
          </p:cNvPr>
          <p:cNvGraphicFramePr>
            <a:graphicFrameLocks/>
          </p:cNvGraphicFramePr>
          <p:nvPr>
            <p:extLst>
              <p:ext uri="{D42A27DB-BD31-4B8C-83A1-F6EECF244321}">
                <p14:modId xmlns:p14="http://schemas.microsoft.com/office/powerpoint/2010/main" val="3537736418"/>
              </p:ext>
            </p:extLst>
          </p:nvPr>
        </p:nvGraphicFramePr>
        <p:xfrm>
          <a:off x="606065" y="3955095"/>
          <a:ext cx="5687568" cy="253288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685705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CDE7C4B-14B7-4FA9-8130-F8427FD337E6}"/>
              </a:ext>
            </a:extLst>
          </p:cNvPr>
          <p:cNvGraphicFramePr/>
          <p:nvPr>
            <p:extLst>
              <p:ext uri="{D42A27DB-BD31-4B8C-83A1-F6EECF244321}">
                <p14:modId xmlns:p14="http://schemas.microsoft.com/office/powerpoint/2010/main" val="485441957"/>
              </p:ext>
            </p:extLst>
          </p:nvPr>
        </p:nvGraphicFramePr>
        <p:xfrm>
          <a:off x="-911470" y="1356584"/>
          <a:ext cx="7772400" cy="4938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0110106-9B5A-4085-907F-2C5A8415993F}"/>
              </a:ext>
            </a:extLst>
          </p:cNvPr>
          <p:cNvSpPr>
            <a:spLocks noGrp="1"/>
          </p:cNvSpPr>
          <p:nvPr>
            <p:ph type="title"/>
          </p:nvPr>
        </p:nvSpPr>
        <p:spPr/>
        <p:txBody>
          <a:bodyPr/>
          <a:lstStyle/>
          <a:p>
            <a:r>
              <a:rPr lang="en-US"/>
              <a:t>Overview of energy planning</a:t>
            </a:r>
          </a:p>
        </p:txBody>
      </p:sp>
      <p:pic>
        <p:nvPicPr>
          <p:cNvPr id="4" name="Picture 3">
            <a:extLst>
              <a:ext uri="{FF2B5EF4-FFF2-40B4-BE49-F238E27FC236}">
                <a16:creationId xmlns:a16="http://schemas.microsoft.com/office/drawing/2014/main" id="{E988A42A-E409-4730-9237-8040137D37FE}"/>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8964" y="1948167"/>
            <a:ext cx="5302784" cy="3959929"/>
          </a:xfrm>
          <a:prstGeom prst="rect">
            <a:avLst/>
          </a:prstGeom>
          <a:noFill/>
          <a:ln>
            <a:noFill/>
          </a:ln>
        </p:spPr>
      </p:pic>
      <p:sp>
        <p:nvSpPr>
          <p:cNvPr id="5" name="TextBox 4">
            <a:extLst>
              <a:ext uri="{FF2B5EF4-FFF2-40B4-BE49-F238E27FC236}">
                <a16:creationId xmlns:a16="http://schemas.microsoft.com/office/drawing/2014/main" id="{15FC8BF0-8093-4451-AF3F-D97FAC19036D}"/>
              </a:ext>
            </a:extLst>
          </p:cNvPr>
          <p:cNvSpPr txBox="1"/>
          <p:nvPr/>
        </p:nvSpPr>
        <p:spPr>
          <a:xfrm>
            <a:off x="6476385" y="5908096"/>
            <a:ext cx="5207943" cy="584775"/>
          </a:xfrm>
          <a:prstGeom prst="rect">
            <a:avLst/>
          </a:prstGeom>
          <a:noFill/>
        </p:spPr>
        <p:txBody>
          <a:bodyPr wrap="square" rtlCol="0">
            <a:spAutoFit/>
          </a:bodyPr>
          <a:lstStyle/>
          <a:p>
            <a:pPr algn="ctr"/>
            <a:r>
              <a:rPr lang="en-US" sz="1600" dirty="0"/>
              <a:t>This energy planning work was supported by a grant from the Office of Energy Innovation</a:t>
            </a:r>
          </a:p>
        </p:txBody>
      </p:sp>
    </p:spTree>
    <p:extLst>
      <p:ext uri="{BB962C8B-B14F-4D97-AF65-F5344CB8AC3E}">
        <p14:creationId xmlns:p14="http://schemas.microsoft.com/office/powerpoint/2010/main" val="2594406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2521-D48A-43F1-9EFB-849424920C53}"/>
              </a:ext>
            </a:extLst>
          </p:cNvPr>
          <p:cNvSpPr>
            <a:spLocks noGrp="1"/>
          </p:cNvSpPr>
          <p:nvPr>
            <p:ph type="title"/>
          </p:nvPr>
        </p:nvSpPr>
        <p:spPr/>
        <p:txBody>
          <a:bodyPr/>
          <a:lstStyle/>
          <a:p>
            <a:r>
              <a:rPr lang="en-US"/>
              <a:t>Building efficiency</a:t>
            </a:r>
          </a:p>
        </p:txBody>
      </p:sp>
    </p:spTree>
    <p:extLst>
      <p:ext uri="{BB962C8B-B14F-4D97-AF65-F5344CB8AC3E}">
        <p14:creationId xmlns:p14="http://schemas.microsoft.com/office/powerpoint/2010/main" val="3213608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63E14B-BBED-4927-8345-57DF385E5A1A}"/>
              </a:ext>
            </a:extLst>
          </p:cNvPr>
          <p:cNvSpPr>
            <a:spLocks noGrp="1"/>
          </p:cNvSpPr>
          <p:nvPr>
            <p:ph type="title"/>
          </p:nvPr>
        </p:nvSpPr>
        <p:spPr/>
        <p:txBody>
          <a:bodyPr/>
          <a:lstStyle/>
          <a:p>
            <a:r>
              <a:rPr lang="en-US"/>
              <a:t>Benchmarking</a:t>
            </a:r>
          </a:p>
        </p:txBody>
      </p:sp>
      <p:graphicFrame>
        <p:nvGraphicFramePr>
          <p:cNvPr id="4" name="Chart 3">
            <a:extLst>
              <a:ext uri="{FF2B5EF4-FFF2-40B4-BE49-F238E27FC236}">
                <a16:creationId xmlns:a16="http://schemas.microsoft.com/office/drawing/2014/main" id="{A64D19B5-14EC-4FCA-A057-5F8D9B9DE753}"/>
              </a:ext>
            </a:extLst>
          </p:cNvPr>
          <p:cNvGraphicFramePr/>
          <p:nvPr>
            <p:extLst>
              <p:ext uri="{D42A27DB-BD31-4B8C-83A1-F6EECF244321}">
                <p14:modId xmlns:p14="http://schemas.microsoft.com/office/powerpoint/2010/main" val="2191291910"/>
              </p:ext>
            </p:extLst>
          </p:nvPr>
        </p:nvGraphicFramePr>
        <p:xfrm>
          <a:off x="1498916" y="1426924"/>
          <a:ext cx="8692739" cy="455572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7B203BE-B8FF-432C-997F-7CE4160178B8}"/>
              </a:ext>
            </a:extLst>
          </p:cNvPr>
          <p:cNvSpPr/>
          <p:nvPr/>
        </p:nvSpPr>
        <p:spPr>
          <a:xfrm>
            <a:off x="899746" y="5977742"/>
            <a:ext cx="10713427" cy="461665"/>
          </a:xfrm>
          <a:prstGeom prst="rect">
            <a:avLst/>
          </a:prstGeom>
          <a:solidFill>
            <a:schemeClr val="bg1"/>
          </a:solidFill>
        </p:spPr>
        <p:txBody>
          <a:bodyPr wrap="square">
            <a:spAutoFit/>
          </a:bodyPr>
          <a:lstStyle/>
          <a:p>
            <a:r>
              <a:rPr lang="en-US" sz="1200" dirty="0">
                <a:latin typeface="+mj-lt"/>
                <a:ea typeface="Times New Roman" panose="02020603050405020304" pitchFamily="18" charset="0"/>
                <a:cs typeface="Times New Roman" panose="02020603050405020304" pitchFamily="18" charset="0"/>
              </a:rPr>
              <a:t>The American Society of Heating, Refrigerating and Air-Conditioning Engineers (ASHRAE) created </a:t>
            </a:r>
            <a:r>
              <a:rPr lang="en-US" sz="1200" i="1" dirty="0">
                <a:latin typeface="+mj-lt"/>
                <a:ea typeface="Times New Roman" panose="02020603050405020304" pitchFamily="18" charset="0"/>
                <a:cs typeface="Times New Roman" panose="02020603050405020304" pitchFamily="18" charset="0"/>
              </a:rPr>
              <a:t>Standard 100-2018 - Energy Efficiency in Existing Buildings</a:t>
            </a:r>
            <a:r>
              <a:rPr lang="en-US" sz="1200" dirty="0">
                <a:latin typeface="+mj-lt"/>
                <a:ea typeface="Times New Roman" panose="02020603050405020304" pitchFamily="18" charset="0"/>
                <a:cs typeface="Times New Roman" panose="02020603050405020304" pitchFamily="18" charset="0"/>
              </a:rPr>
              <a:t> that offers median EUI values as well as energy targets by building type. </a:t>
            </a:r>
            <a:r>
              <a:rPr lang="en-US" sz="1200" dirty="0">
                <a:hlinkClick r:id="rId4"/>
              </a:rPr>
              <a:t>https://www.ashrae.org/news/esociety/updated-standard-100-published</a:t>
            </a:r>
            <a:endParaRPr lang="en-US" sz="12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739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Freeform: Shape 37">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6E3D184-EE99-41E0-9775-C23436C6E711}"/>
              </a:ext>
            </a:extLst>
          </p:cNvPr>
          <p:cNvSpPr>
            <a:spLocks noGrp="1"/>
          </p:cNvSpPr>
          <p:nvPr>
            <p:ph type="title"/>
          </p:nvPr>
        </p:nvSpPr>
        <p:spPr>
          <a:xfrm>
            <a:off x="863029" y="1012004"/>
            <a:ext cx="3416158" cy="4795408"/>
          </a:xfrm>
        </p:spPr>
        <p:txBody>
          <a:bodyPr vert="horz" lIns="91440" tIns="45720" rIns="91440" bIns="45720" rtlCol="0" anchor="ctr">
            <a:normAutofit/>
          </a:bodyPr>
          <a:lstStyle/>
          <a:p>
            <a:pPr algn="l" defTabSz="914400"/>
            <a:r>
              <a:rPr lang="en-US" sz="3100" kern="1200">
                <a:solidFill>
                  <a:srgbClr val="FFFFFF"/>
                </a:solidFill>
                <a:latin typeface="+mj-lt"/>
                <a:ea typeface="+mj-ea"/>
                <a:cs typeface="+mj-cs"/>
              </a:rPr>
              <a:t>Building efficiency analysis process</a:t>
            </a:r>
            <a:br>
              <a:rPr lang="en-US" sz="3100" kern="1200">
                <a:solidFill>
                  <a:srgbClr val="FFFFFF"/>
                </a:solidFill>
                <a:latin typeface="+mj-lt"/>
                <a:ea typeface="+mj-ea"/>
                <a:cs typeface="+mj-cs"/>
              </a:rPr>
            </a:br>
            <a:br>
              <a:rPr lang="en-US" sz="3100" kern="1200">
                <a:solidFill>
                  <a:srgbClr val="FFFFFF"/>
                </a:solidFill>
                <a:latin typeface="+mj-lt"/>
                <a:ea typeface="+mj-ea"/>
                <a:cs typeface="+mj-cs"/>
              </a:rPr>
            </a:br>
            <a:r>
              <a:rPr lang="en-US" sz="3100" b="0" kern="1200">
                <a:solidFill>
                  <a:srgbClr val="FFFFFF"/>
                </a:solidFill>
                <a:latin typeface="+mj-lt"/>
                <a:ea typeface="+mj-ea"/>
                <a:cs typeface="+mj-cs"/>
              </a:rPr>
              <a:t>Fitchburg buildings visited:</a:t>
            </a:r>
            <a:br>
              <a:rPr lang="en-US" sz="3100" b="0" kern="1200">
                <a:solidFill>
                  <a:srgbClr val="FFFFFF"/>
                </a:solidFill>
                <a:latin typeface="+mj-lt"/>
                <a:ea typeface="+mj-ea"/>
                <a:cs typeface="+mj-cs"/>
              </a:rPr>
            </a:br>
            <a:r>
              <a:rPr lang="en-US" sz="3100" b="0" kern="1200">
                <a:solidFill>
                  <a:srgbClr val="FFFFFF"/>
                </a:solidFill>
                <a:latin typeface="+mj-lt"/>
                <a:ea typeface="+mj-ea"/>
                <a:cs typeface="+mj-cs"/>
              </a:rPr>
              <a:t> - City Hall</a:t>
            </a:r>
            <a:br>
              <a:rPr lang="en-US" sz="3100" b="0" kern="1200">
                <a:solidFill>
                  <a:srgbClr val="FFFFFF"/>
                </a:solidFill>
                <a:latin typeface="+mj-lt"/>
                <a:ea typeface="+mj-ea"/>
                <a:cs typeface="+mj-cs"/>
              </a:rPr>
            </a:br>
            <a:r>
              <a:rPr lang="en-US" sz="3100" b="0" kern="1200">
                <a:solidFill>
                  <a:srgbClr val="FFFFFF"/>
                </a:solidFill>
                <a:latin typeface="+mj-lt"/>
                <a:ea typeface="+mj-ea"/>
                <a:cs typeface="+mj-cs"/>
              </a:rPr>
              <a:t> - Community Center</a:t>
            </a:r>
            <a:br>
              <a:rPr lang="en-US" sz="3100" kern="1200">
                <a:solidFill>
                  <a:srgbClr val="FFFFFF"/>
                </a:solidFill>
                <a:latin typeface="+mj-lt"/>
                <a:ea typeface="+mj-ea"/>
                <a:cs typeface="+mj-cs"/>
              </a:rPr>
            </a:br>
            <a:endParaRPr lang="en-US" sz="3100" kern="1200">
              <a:solidFill>
                <a:srgbClr val="FFFFFF"/>
              </a:solidFill>
              <a:latin typeface="+mj-lt"/>
              <a:ea typeface="+mj-ea"/>
              <a:cs typeface="+mj-cs"/>
            </a:endParaRPr>
          </a:p>
        </p:txBody>
      </p:sp>
      <p:graphicFrame>
        <p:nvGraphicFramePr>
          <p:cNvPr id="6" name="Diagram 5">
            <a:extLst>
              <a:ext uri="{FF2B5EF4-FFF2-40B4-BE49-F238E27FC236}">
                <a16:creationId xmlns:a16="http://schemas.microsoft.com/office/drawing/2014/main" id="{DED83625-2C0E-41E4-B5F2-2E4ECBA97DAA}"/>
              </a:ext>
            </a:extLst>
          </p:cNvPr>
          <p:cNvGraphicFramePr/>
          <p:nvPr>
            <p:extLst>
              <p:ext uri="{D42A27DB-BD31-4B8C-83A1-F6EECF244321}">
                <p14:modId xmlns:p14="http://schemas.microsoft.com/office/powerpoint/2010/main" val="376397634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86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1ABF15-DEAC-4728-928F-FB75DE04E60D}"/>
              </a:ext>
            </a:extLst>
          </p:cNvPr>
          <p:cNvSpPr>
            <a:spLocks noGrp="1"/>
          </p:cNvSpPr>
          <p:nvPr>
            <p:ph type="title"/>
          </p:nvPr>
        </p:nvSpPr>
        <p:spPr/>
        <p:txBody>
          <a:bodyPr/>
          <a:lstStyle/>
          <a:p>
            <a:r>
              <a:rPr lang="en-US"/>
              <a:t>Prioritizing energy upgrades</a:t>
            </a:r>
          </a:p>
        </p:txBody>
      </p:sp>
      <p:grpSp>
        <p:nvGrpSpPr>
          <p:cNvPr id="2" name="Group 1">
            <a:extLst>
              <a:ext uri="{FF2B5EF4-FFF2-40B4-BE49-F238E27FC236}">
                <a16:creationId xmlns:a16="http://schemas.microsoft.com/office/drawing/2014/main" id="{0976E9B2-1967-4FCF-A610-6B835C34A64A}"/>
              </a:ext>
            </a:extLst>
          </p:cNvPr>
          <p:cNvGrpSpPr/>
          <p:nvPr/>
        </p:nvGrpSpPr>
        <p:grpSpPr>
          <a:xfrm>
            <a:off x="1255666" y="2885847"/>
            <a:ext cx="9418359" cy="1982812"/>
            <a:chOff x="1255666" y="2885847"/>
            <a:chExt cx="9418359" cy="1982812"/>
          </a:xfrm>
        </p:grpSpPr>
        <p:sp>
          <p:nvSpPr>
            <p:cNvPr id="4" name="Oval 3">
              <a:extLst>
                <a:ext uri="{FF2B5EF4-FFF2-40B4-BE49-F238E27FC236}">
                  <a16:creationId xmlns:a16="http://schemas.microsoft.com/office/drawing/2014/main" id="{2ADB39C2-DBC4-4AF7-A4FD-ACDE3F6BF3FF}"/>
                </a:ext>
              </a:extLst>
            </p:cNvPr>
            <p:cNvSpPr/>
            <p:nvPr/>
          </p:nvSpPr>
          <p:spPr>
            <a:xfrm>
              <a:off x="1577873" y="2885847"/>
              <a:ext cx="1007929" cy="1007929"/>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6" name="Rectangle 5" descr="Money">
              <a:extLst>
                <a:ext uri="{FF2B5EF4-FFF2-40B4-BE49-F238E27FC236}">
                  <a16:creationId xmlns:a16="http://schemas.microsoft.com/office/drawing/2014/main" id="{57360288-D015-463E-8979-B11554E98E3C}"/>
                </a:ext>
              </a:extLst>
            </p:cNvPr>
            <p:cNvSpPr/>
            <p:nvPr/>
          </p:nvSpPr>
          <p:spPr>
            <a:xfrm>
              <a:off x="1792678" y="3100652"/>
              <a:ext cx="578320" cy="578320"/>
            </a:xfrm>
            <a:prstGeom prst="rect">
              <a:avLst/>
            </a:prstGeom>
            <a:blipFill>
              <a:blip r:embed="rId3">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Freeform: Shape 6">
              <a:extLst>
                <a:ext uri="{FF2B5EF4-FFF2-40B4-BE49-F238E27FC236}">
                  <a16:creationId xmlns:a16="http://schemas.microsoft.com/office/drawing/2014/main" id="{F82D1F45-BF4E-40F3-AB25-B78702A3E5F4}"/>
                </a:ext>
              </a:extLst>
            </p:cNvPr>
            <p:cNvSpPr/>
            <p:nvPr/>
          </p:nvSpPr>
          <p:spPr>
            <a:xfrm>
              <a:off x="1255666" y="4207722"/>
              <a:ext cx="1652343" cy="660937"/>
            </a:xfrm>
            <a:custGeom>
              <a:avLst/>
              <a:gdLst>
                <a:gd name="connsiteX0" fmla="*/ 0 w 1652343"/>
                <a:gd name="connsiteY0" fmla="*/ 0 h 660937"/>
                <a:gd name="connsiteX1" fmla="*/ 1652343 w 1652343"/>
                <a:gd name="connsiteY1" fmla="*/ 0 h 660937"/>
                <a:gd name="connsiteX2" fmla="*/ 1652343 w 1652343"/>
                <a:gd name="connsiteY2" fmla="*/ 660937 h 660937"/>
                <a:gd name="connsiteX3" fmla="*/ 0 w 1652343"/>
                <a:gd name="connsiteY3" fmla="*/ 660937 h 660937"/>
                <a:gd name="connsiteX4" fmla="*/ 0 w 1652343"/>
                <a:gd name="connsiteY4" fmla="*/ 0 h 660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343" h="660937">
                  <a:moveTo>
                    <a:pt x="0" y="0"/>
                  </a:moveTo>
                  <a:lnTo>
                    <a:pt x="1652343" y="0"/>
                  </a:lnTo>
                  <a:lnTo>
                    <a:pt x="1652343" y="660937"/>
                  </a:lnTo>
                  <a:lnTo>
                    <a:pt x="0" y="660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kern="1200" baseline="0"/>
                <a:t>First costs and energy savings potential </a:t>
              </a:r>
              <a:endParaRPr lang="en-US" sz="1200" kern="1200"/>
            </a:p>
          </p:txBody>
        </p:sp>
        <p:sp>
          <p:nvSpPr>
            <p:cNvPr id="8" name="Oval 7">
              <a:extLst>
                <a:ext uri="{FF2B5EF4-FFF2-40B4-BE49-F238E27FC236}">
                  <a16:creationId xmlns:a16="http://schemas.microsoft.com/office/drawing/2014/main" id="{7E7615CD-3DE6-49A4-A9ED-7BD59CAC5FE8}"/>
                </a:ext>
              </a:extLst>
            </p:cNvPr>
            <p:cNvSpPr/>
            <p:nvPr/>
          </p:nvSpPr>
          <p:spPr>
            <a:xfrm>
              <a:off x="3519377" y="2885847"/>
              <a:ext cx="1007929" cy="1007929"/>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9" name="Rectangle 8" descr="Ambulance">
              <a:extLst>
                <a:ext uri="{FF2B5EF4-FFF2-40B4-BE49-F238E27FC236}">
                  <a16:creationId xmlns:a16="http://schemas.microsoft.com/office/drawing/2014/main" id="{A06C86E4-B91F-4DF3-8AE4-9457FEA50BDE}"/>
                </a:ext>
              </a:extLst>
            </p:cNvPr>
            <p:cNvSpPr/>
            <p:nvPr/>
          </p:nvSpPr>
          <p:spPr>
            <a:xfrm>
              <a:off x="3734182" y="3100652"/>
              <a:ext cx="578320" cy="578320"/>
            </a:xfrm>
            <a:prstGeom prst="rect">
              <a:avLst/>
            </a:prstGeom>
            <a:blipFill>
              <a:blip r:embed="rId5">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E1AF7033-FB44-42F6-8934-050A336800AA}"/>
                </a:ext>
              </a:extLst>
            </p:cNvPr>
            <p:cNvSpPr/>
            <p:nvPr/>
          </p:nvSpPr>
          <p:spPr>
            <a:xfrm>
              <a:off x="3197170" y="4207722"/>
              <a:ext cx="1652343" cy="660937"/>
            </a:xfrm>
            <a:custGeom>
              <a:avLst/>
              <a:gdLst>
                <a:gd name="connsiteX0" fmla="*/ 0 w 1652343"/>
                <a:gd name="connsiteY0" fmla="*/ 0 h 660937"/>
                <a:gd name="connsiteX1" fmla="*/ 1652343 w 1652343"/>
                <a:gd name="connsiteY1" fmla="*/ 0 h 660937"/>
                <a:gd name="connsiteX2" fmla="*/ 1652343 w 1652343"/>
                <a:gd name="connsiteY2" fmla="*/ 660937 h 660937"/>
                <a:gd name="connsiteX3" fmla="*/ 0 w 1652343"/>
                <a:gd name="connsiteY3" fmla="*/ 660937 h 660937"/>
                <a:gd name="connsiteX4" fmla="*/ 0 w 1652343"/>
                <a:gd name="connsiteY4" fmla="*/ 0 h 660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343" h="660937">
                  <a:moveTo>
                    <a:pt x="0" y="0"/>
                  </a:moveTo>
                  <a:lnTo>
                    <a:pt x="1652343" y="0"/>
                  </a:lnTo>
                  <a:lnTo>
                    <a:pt x="1652343" y="660937"/>
                  </a:lnTo>
                  <a:lnTo>
                    <a:pt x="0" y="660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kern="1200" baseline="0"/>
                <a:t>Occupant comfort, health, safety </a:t>
              </a:r>
              <a:endParaRPr lang="en-US" sz="1200" kern="1200"/>
            </a:p>
          </p:txBody>
        </p:sp>
        <p:sp>
          <p:nvSpPr>
            <p:cNvPr id="11" name="Oval 10">
              <a:extLst>
                <a:ext uri="{FF2B5EF4-FFF2-40B4-BE49-F238E27FC236}">
                  <a16:creationId xmlns:a16="http://schemas.microsoft.com/office/drawing/2014/main" id="{BED1F27F-3EB3-4025-98D0-C47C3D6546B1}"/>
                </a:ext>
              </a:extLst>
            </p:cNvPr>
            <p:cNvSpPr/>
            <p:nvPr/>
          </p:nvSpPr>
          <p:spPr>
            <a:xfrm>
              <a:off x="5460881" y="2885847"/>
              <a:ext cx="1007929" cy="1007929"/>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12" name="Rectangle 11" descr="Tools">
              <a:extLst>
                <a:ext uri="{FF2B5EF4-FFF2-40B4-BE49-F238E27FC236}">
                  <a16:creationId xmlns:a16="http://schemas.microsoft.com/office/drawing/2014/main" id="{DE5A1AB1-8A5E-414C-A5B8-2816FE1C19E4}"/>
                </a:ext>
              </a:extLst>
            </p:cNvPr>
            <p:cNvSpPr/>
            <p:nvPr/>
          </p:nvSpPr>
          <p:spPr>
            <a:xfrm>
              <a:off x="5675686" y="3100652"/>
              <a:ext cx="578320" cy="578320"/>
            </a:xfrm>
            <a:prstGeom prst="rect">
              <a:avLst/>
            </a:prstGeom>
            <a:blipFill>
              <a:blip r:embed="rId7">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4583F5E3-F01C-42CD-80C7-C9308A746D63}"/>
                </a:ext>
              </a:extLst>
            </p:cNvPr>
            <p:cNvSpPr/>
            <p:nvPr/>
          </p:nvSpPr>
          <p:spPr>
            <a:xfrm>
              <a:off x="5138674" y="4207722"/>
              <a:ext cx="1652343" cy="660937"/>
            </a:xfrm>
            <a:custGeom>
              <a:avLst/>
              <a:gdLst>
                <a:gd name="connsiteX0" fmla="*/ 0 w 1652343"/>
                <a:gd name="connsiteY0" fmla="*/ 0 h 660937"/>
                <a:gd name="connsiteX1" fmla="*/ 1652343 w 1652343"/>
                <a:gd name="connsiteY1" fmla="*/ 0 h 660937"/>
                <a:gd name="connsiteX2" fmla="*/ 1652343 w 1652343"/>
                <a:gd name="connsiteY2" fmla="*/ 660937 h 660937"/>
                <a:gd name="connsiteX3" fmla="*/ 0 w 1652343"/>
                <a:gd name="connsiteY3" fmla="*/ 660937 h 660937"/>
                <a:gd name="connsiteX4" fmla="*/ 0 w 1652343"/>
                <a:gd name="connsiteY4" fmla="*/ 0 h 660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343" h="660937">
                  <a:moveTo>
                    <a:pt x="0" y="0"/>
                  </a:moveTo>
                  <a:lnTo>
                    <a:pt x="1652343" y="0"/>
                  </a:lnTo>
                  <a:lnTo>
                    <a:pt x="1652343" y="660937"/>
                  </a:lnTo>
                  <a:lnTo>
                    <a:pt x="0" y="660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kern="1200" baseline="0"/>
                <a:t>Maintenance </a:t>
              </a:r>
              <a:endParaRPr lang="en-US" sz="1200" kern="1200"/>
            </a:p>
          </p:txBody>
        </p:sp>
        <p:sp>
          <p:nvSpPr>
            <p:cNvPr id="14" name="Oval 13">
              <a:extLst>
                <a:ext uri="{FF2B5EF4-FFF2-40B4-BE49-F238E27FC236}">
                  <a16:creationId xmlns:a16="http://schemas.microsoft.com/office/drawing/2014/main" id="{72667FEB-05C6-4A54-A48B-EB9A1AA3F4F2}"/>
                </a:ext>
              </a:extLst>
            </p:cNvPr>
            <p:cNvSpPr/>
            <p:nvPr/>
          </p:nvSpPr>
          <p:spPr>
            <a:xfrm>
              <a:off x="7402385" y="2885847"/>
              <a:ext cx="1007929" cy="1007929"/>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15" name="Rectangle 14" descr="Electrician">
              <a:extLst>
                <a:ext uri="{FF2B5EF4-FFF2-40B4-BE49-F238E27FC236}">
                  <a16:creationId xmlns:a16="http://schemas.microsoft.com/office/drawing/2014/main" id="{B100BB04-E5BA-4871-9CB2-583E8E7FFE06}"/>
                </a:ext>
              </a:extLst>
            </p:cNvPr>
            <p:cNvSpPr/>
            <p:nvPr/>
          </p:nvSpPr>
          <p:spPr>
            <a:xfrm>
              <a:off x="7617190" y="3100652"/>
              <a:ext cx="578320" cy="578320"/>
            </a:xfrm>
            <a:prstGeom prst="rect">
              <a:avLst/>
            </a:prstGeom>
            <a:blipFill>
              <a:blip r:embed="rId9">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id="{80672480-16E2-4E08-82B2-25D3A92C3009}"/>
                </a:ext>
              </a:extLst>
            </p:cNvPr>
            <p:cNvSpPr/>
            <p:nvPr/>
          </p:nvSpPr>
          <p:spPr>
            <a:xfrm>
              <a:off x="7080178" y="4207722"/>
              <a:ext cx="1652343" cy="660937"/>
            </a:xfrm>
            <a:custGeom>
              <a:avLst/>
              <a:gdLst>
                <a:gd name="connsiteX0" fmla="*/ 0 w 1652343"/>
                <a:gd name="connsiteY0" fmla="*/ 0 h 660937"/>
                <a:gd name="connsiteX1" fmla="*/ 1652343 w 1652343"/>
                <a:gd name="connsiteY1" fmla="*/ 0 h 660937"/>
                <a:gd name="connsiteX2" fmla="*/ 1652343 w 1652343"/>
                <a:gd name="connsiteY2" fmla="*/ 660937 h 660937"/>
                <a:gd name="connsiteX3" fmla="*/ 0 w 1652343"/>
                <a:gd name="connsiteY3" fmla="*/ 660937 h 660937"/>
                <a:gd name="connsiteX4" fmla="*/ 0 w 1652343"/>
                <a:gd name="connsiteY4" fmla="*/ 0 h 660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343" h="660937">
                  <a:moveTo>
                    <a:pt x="0" y="0"/>
                  </a:moveTo>
                  <a:lnTo>
                    <a:pt x="1652343" y="0"/>
                  </a:lnTo>
                  <a:lnTo>
                    <a:pt x="1652343" y="660937"/>
                  </a:lnTo>
                  <a:lnTo>
                    <a:pt x="0" y="660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b="0" kern="1200" baseline="0"/>
                <a:t>Equipment end-of-life replacement opportunities </a:t>
              </a:r>
              <a:endParaRPr lang="en-US" sz="1200" kern="1200"/>
            </a:p>
          </p:txBody>
        </p:sp>
        <p:sp>
          <p:nvSpPr>
            <p:cNvPr id="17" name="Oval 16">
              <a:extLst>
                <a:ext uri="{FF2B5EF4-FFF2-40B4-BE49-F238E27FC236}">
                  <a16:creationId xmlns:a16="http://schemas.microsoft.com/office/drawing/2014/main" id="{3F3DA3CD-2343-4F73-B0E9-E3F30D164506}"/>
                </a:ext>
              </a:extLst>
            </p:cNvPr>
            <p:cNvSpPr/>
            <p:nvPr/>
          </p:nvSpPr>
          <p:spPr>
            <a:xfrm>
              <a:off x="9343889" y="2885847"/>
              <a:ext cx="1007929" cy="1007929"/>
            </a:xfrm>
            <a:prstGeom prst="ellipse">
              <a:avLst/>
            </a:prstGeom>
          </p:spPr>
          <p:style>
            <a:lnRef idx="0">
              <a:schemeClr val="lt1">
                <a:alpha val="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p:style>
        </p:sp>
        <p:sp>
          <p:nvSpPr>
            <p:cNvPr id="18" name="Rectangle 17" descr="Open hand with plant">
              <a:extLst>
                <a:ext uri="{FF2B5EF4-FFF2-40B4-BE49-F238E27FC236}">
                  <a16:creationId xmlns:a16="http://schemas.microsoft.com/office/drawing/2014/main" id="{62FCF3A4-311C-4DB0-B9C6-7A28B4A0FDA0}"/>
                </a:ext>
              </a:extLst>
            </p:cNvPr>
            <p:cNvSpPr/>
            <p:nvPr/>
          </p:nvSpPr>
          <p:spPr>
            <a:xfrm>
              <a:off x="9558694" y="3100652"/>
              <a:ext cx="578320" cy="578320"/>
            </a:xfrm>
            <a:prstGeom prst="rect">
              <a:avLst/>
            </a:prstGeom>
            <a:blipFill>
              <a:blip r:embed="rId11">
                <a:lum bright="70000" contrast="-70000"/>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9" name="Freeform: Shape 18">
              <a:extLst>
                <a:ext uri="{FF2B5EF4-FFF2-40B4-BE49-F238E27FC236}">
                  <a16:creationId xmlns:a16="http://schemas.microsoft.com/office/drawing/2014/main" id="{D7321C48-2F55-412E-B444-0FB874DCD4A6}"/>
                </a:ext>
              </a:extLst>
            </p:cNvPr>
            <p:cNvSpPr/>
            <p:nvPr/>
          </p:nvSpPr>
          <p:spPr>
            <a:xfrm>
              <a:off x="9021682" y="4207722"/>
              <a:ext cx="1652343" cy="660937"/>
            </a:xfrm>
            <a:custGeom>
              <a:avLst/>
              <a:gdLst>
                <a:gd name="connsiteX0" fmla="*/ 0 w 1652343"/>
                <a:gd name="connsiteY0" fmla="*/ 0 h 660937"/>
                <a:gd name="connsiteX1" fmla="*/ 1652343 w 1652343"/>
                <a:gd name="connsiteY1" fmla="*/ 0 h 660937"/>
                <a:gd name="connsiteX2" fmla="*/ 1652343 w 1652343"/>
                <a:gd name="connsiteY2" fmla="*/ 660937 h 660937"/>
                <a:gd name="connsiteX3" fmla="*/ 0 w 1652343"/>
                <a:gd name="connsiteY3" fmla="*/ 660937 h 660937"/>
                <a:gd name="connsiteX4" fmla="*/ 0 w 1652343"/>
                <a:gd name="connsiteY4" fmla="*/ 0 h 660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2343" h="660937">
                  <a:moveTo>
                    <a:pt x="0" y="0"/>
                  </a:moveTo>
                  <a:lnTo>
                    <a:pt x="1652343" y="0"/>
                  </a:lnTo>
                  <a:lnTo>
                    <a:pt x="1652343" y="660937"/>
                  </a:lnTo>
                  <a:lnTo>
                    <a:pt x="0" y="660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US" sz="1200" kern="1200"/>
                <a:t>Carbon reduction</a:t>
              </a:r>
            </a:p>
          </p:txBody>
        </p:sp>
      </p:grpSp>
    </p:spTree>
    <p:extLst>
      <p:ext uri="{BB962C8B-B14F-4D97-AF65-F5344CB8AC3E}">
        <p14:creationId xmlns:p14="http://schemas.microsoft.com/office/powerpoint/2010/main" val="2803916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42E53-FD50-4F93-AFD5-7A9105E6FF43}"/>
              </a:ext>
            </a:extLst>
          </p:cNvPr>
          <p:cNvSpPr>
            <a:spLocks noGrp="1"/>
          </p:cNvSpPr>
          <p:nvPr>
            <p:ph type="title"/>
          </p:nvPr>
        </p:nvSpPr>
        <p:spPr/>
        <p:txBody>
          <a:bodyPr/>
          <a:lstStyle/>
          <a:p>
            <a:r>
              <a:rPr lang="en-US"/>
              <a:t>Common energy saving upgrades across all communities </a:t>
            </a:r>
          </a:p>
        </p:txBody>
      </p:sp>
      <p:grpSp>
        <p:nvGrpSpPr>
          <p:cNvPr id="2" name="Group 1">
            <a:extLst>
              <a:ext uri="{FF2B5EF4-FFF2-40B4-BE49-F238E27FC236}">
                <a16:creationId xmlns:a16="http://schemas.microsoft.com/office/drawing/2014/main" id="{53EEF86B-0533-45CF-BD73-5BB491E27093}"/>
              </a:ext>
            </a:extLst>
          </p:cNvPr>
          <p:cNvGrpSpPr/>
          <p:nvPr/>
        </p:nvGrpSpPr>
        <p:grpSpPr>
          <a:xfrm>
            <a:off x="2901217" y="1690691"/>
            <a:ext cx="6389565" cy="5022821"/>
            <a:chOff x="3341307" y="1643702"/>
            <a:chExt cx="5688393" cy="5022821"/>
          </a:xfrm>
        </p:grpSpPr>
        <p:sp>
          <p:nvSpPr>
            <p:cNvPr id="5" name="Straight Connector 4">
              <a:extLst>
                <a:ext uri="{FF2B5EF4-FFF2-40B4-BE49-F238E27FC236}">
                  <a16:creationId xmlns:a16="http://schemas.microsoft.com/office/drawing/2014/main" id="{271564A3-75D0-457D-B3CA-902319A0D2DD}"/>
                </a:ext>
              </a:extLst>
            </p:cNvPr>
            <p:cNvSpPr/>
            <p:nvPr/>
          </p:nvSpPr>
          <p:spPr>
            <a:xfrm>
              <a:off x="3381376" y="1643703"/>
              <a:ext cx="5648324"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Shape 5">
              <a:extLst>
                <a:ext uri="{FF2B5EF4-FFF2-40B4-BE49-F238E27FC236}">
                  <a16:creationId xmlns:a16="http://schemas.microsoft.com/office/drawing/2014/main" id="{C2AE51EA-FB4A-43E9-8734-73F9A2B1AA8D}"/>
                </a:ext>
              </a:extLst>
            </p:cNvPr>
            <p:cNvSpPr/>
            <p:nvPr/>
          </p:nvSpPr>
          <p:spPr>
            <a:xfrm>
              <a:off x="3381375" y="1643702"/>
              <a:ext cx="1693321" cy="1519339"/>
            </a:xfrm>
            <a:custGeom>
              <a:avLst/>
              <a:gdLst>
                <a:gd name="connsiteX0" fmla="*/ 0 w 1693321"/>
                <a:gd name="connsiteY0" fmla="*/ 0 h 1519339"/>
                <a:gd name="connsiteX1" fmla="*/ 1693321 w 1693321"/>
                <a:gd name="connsiteY1" fmla="*/ 0 h 1519339"/>
                <a:gd name="connsiteX2" fmla="*/ 1693321 w 1693321"/>
                <a:gd name="connsiteY2" fmla="*/ 1519339 h 1519339"/>
                <a:gd name="connsiteX3" fmla="*/ 0 w 1693321"/>
                <a:gd name="connsiteY3" fmla="*/ 1519339 h 1519339"/>
                <a:gd name="connsiteX4" fmla="*/ 0 w 1693321"/>
                <a:gd name="connsiteY4" fmla="*/ 0 h 151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321" h="1519339">
                  <a:moveTo>
                    <a:pt x="0" y="0"/>
                  </a:moveTo>
                  <a:lnTo>
                    <a:pt x="1693321" y="0"/>
                  </a:lnTo>
                  <a:lnTo>
                    <a:pt x="1693321" y="1519339"/>
                  </a:lnTo>
                  <a:lnTo>
                    <a:pt x="0" y="15193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2800" kern="1200"/>
                <a:t>Lighting</a:t>
              </a:r>
              <a:r>
                <a:rPr lang="en-US" sz="3600" kern="1200"/>
                <a:t> </a:t>
              </a:r>
            </a:p>
          </p:txBody>
        </p:sp>
        <p:sp>
          <p:nvSpPr>
            <p:cNvPr id="7" name="Freeform: Shape 6">
              <a:extLst>
                <a:ext uri="{FF2B5EF4-FFF2-40B4-BE49-F238E27FC236}">
                  <a16:creationId xmlns:a16="http://schemas.microsoft.com/office/drawing/2014/main" id="{1C1718A2-3176-470D-BBEF-14F169663BC7}"/>
                </a:ext>
              </a:extLst>
            </p:cNvPr>
            <p:cNvSpPr/>
            <p:nvPr/>
          </p:nvSpPr>
          <p:spPr>
            <a:xfrm>
              <a:off x="5148747" y="1692633"/>
              <a:ext cx="3875362" cy="239251"/>
            </a:xfrm>
            <a:custGeom>
              <a:avLst/>
              <a:gdLst>
                <a:gd name="connsiteX0" fmla="*/ 0 w 3875362"/>
                <a:gd name="connsiteY0" fmla="*/ 0 h 239251"/>
                <a:gd name="connsiteX1" fmla="*/ 3875362 w 3875362"/>
                <a:gd name="connsiteY1" fmla="*/ 0 h 239251"/>
                <a:gd name="connsiteX2" fmla="*/ 3875362 w 3875362"/>
                <a:gd name="connsiteY2" fmla="*/ 239251 h 239251"/>
                <a:gd name="connsiteX3" fmla="*/ 0 w 3875362"/>
                <a:gd name="connsiteY3" fmla="*/ 239251 h 239251"/>
                <a:gd name="connsiteX4" fmla="*/ 0 w 3875362"/>
                <a:gd name="connsiteY4" fmla="*/ 0 h 239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5362" h="239251">
                  <a:moveTo>
                    <a:pt x="0" y="0"/>
                  </a:moveTo>
                  <a:lnTo>
                    <a:pt x="3875362" y="0"/>
                  </a:lnTo>
                  <a:lnTo>
                    <a:pt x="3875362" y="239251"/>
                  </a:lnTo>
                  <a:lnTo>
                    <a:pt x="0" y="2392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en-US" sz="1600" kern="1200"/>
            </a:p>
          </p:txBody>
        </p:sp>
        <p:sp>
          <p:nvSpPr>
            <p:cNvPr id="19" name="Straight Connector 18">
              <a:extLst>
                <a:ext uri="{FF2B5EF4-FFF2-40B4-BE49-F238E27FC236}">
                  <a16:creationId xmlns:a16="http://schemas.microsoft.com/office/drawing/2014/main" id="{A6F85383-9F5D-477B-AC11-450CA545797B}"/>
                </a:ext>
              </a:extLst>
            </p:cNvPr>
            <p:cNvSpPr/>
            <p:nvPr/>
          </p:nvSpPr>
          <p:spPr>
            <a:xfrm>
              <a:off x="3361341" y="3705625"/>
              <a:ext cx="5648324"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reeform: Shape 19">
              <a:extLst>
                <a:ext uri="{FF2B5EF4-FFF2-40B4-BE49-F238E27FC236}">
                  <a16:creationId xmlns:a16="http://schemas.microsoft.com/office/drawing/2014/main" id="{2807604E-6F2A-4A2F-90AC-1207CAF807FB}"/>
                </a:ext>
              </a:extLst>
            </p:cNvPr>
            <p:cNvSpPr/>
            <p:nvPr/>
          </p:nvSpPr>
          <p:spPr>
            <a:xfrm>
              <a:off x="3341307" y="3627847"/>
              <a:ext cx="1649735" cy="1519339"/>
            </a:xfrm>
            <a:custGeom>
              <a:avLst/>
              <a:gdLst>
                <a:gd name="connsiteX0" fmla="*/ 0 w 1649735"/>
                <a:gd name="connsiteY0" fmla="*/ 0 h 1519339"/>
                <a:gd name="connsiteX1" fmla="*/ 1649735 w 1649735"/>
                <a:gd name="connsiteY1" fmla="*/ 0 h 1519339"/>
                <a:gd name="connsiteX2" fmla="*/ 1649735 w 1649735"/>
                <a:gd name="connsiteY2" fmla="*/ 1519339 h 1519339"/>
                <a:gd name="connsiteX3" fmla="*/ 0 w 1649735"/>
                <a:gd name="connsiteY3" fmla="*/ 1519339 h 1519339"/>
                <a:gd name="connsiteX4" fmla="*/ 0 w 1649735"/>
                <a:gd name="connsiteY4" fmla="*/ 0 h 151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735" h="1519339">
                  <a:moveTo>
                    <a:pt x="0" y="0"/>
                  </a:moveTo>
                  <a:lnTo>
                    <a:pt x="1649735" y="0"/>
                  </a:lnTo>
                  <a:lnTo>
                    <a:pt x="1649735" y="1519339"/>
                  </a:lnTo>
                  <a:lnTo>
                    <a:pt x="0" y="15193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2800" kern="1200"/>
                <a:t>HVAC</a:t>
              </a:r>
              <a:r>
                <a:rPr lang="en-US" sz="3600" kern="1200"/>
                <a:t> </a:t>
              </a:r>
            </a:p>
          </p:txBody>
        </p:sp>
        <p:sp>
          <p:nvSpPr>
            <p:cNvPr id="21" name="Freeform: Shape 20">
              <a:extLst>
                <a:ext uri="{FF2B5EF4-FFF2-40B4-BE49-F238E27FC236}">
                  <a16:creationId xmlns:a16="http://schemas.microsoft.com/office/drawing/2014/main" id="{09120F21-9F88-4825-8F3F-F2FB33FBCA26}"/>
                </a:ext>
              </a:extLst>
            </p:cNvPr>
            <p:cNvSpPr/>
            <p:nvPr/>
          </p:nvSpPr>
          <p:spPr>
            <a:xfrm>
              <a:off x="5074696" y="3446574"/>
              <a:ext cx="3922992" cy="357207"/>
            </a:xfrm>
            <a:custGeom>
              <a:avLst/>
              <a:gdLst>
                <a:gd name="connsiteX0" fmla="*/ 0 w 3922992"/>
                <a:gd name="connsiteY0" fmla="*/ 0 h 357207"/>
                <a:gd name="connsiteX1" fmla="*/ 3922992 w 3922992"/>
                <a:gd name="connsiteY1" fmla="*/ 0 h 357207"/>
                <a:gd name="connsiteX2" fmla="*/ 3922992 w 3922992"/>
                <a:gd name="connsiteY2" fmla="*/ 357207 h 357207"/>
                <a:gd name="connsiteX3" fmla="*/ 0 w 3922992"/>
                <a:gd name="connsiteY3" fmla="*/ 357207 h 357207"/>
                <a:gd name="connsiteX4" fmla="*/ 0 w 3922992"/>
                <a:gd name="connsiteY4" fmla="*/ 0 h 357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92" h="357207">
                  <a:moveTo>
                    <a:pt x="0" y="0"/>
                  </a:moveTo>
                  <a:lnTo>
                    <a:pt x="3922992" y="0"/>
                  </a:lnTo>
                  <a:lnTo>
                    <a:pt x="3922992" y="357207"/>
                  </a:lnTo>
                  <a:lnTo>
                    <a:pt x="0" y="3572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en-US" sz="1600" b="0" i="0" kern="1200"/>
            </a:p>
          </p:txBody>
        </p:sp>
        <p:sp>
          <p:nvSpPr>
            <p:cNvPr id="29" name="Straight Connector 28">
              <a:extLst>
                <a:ext uri="{FF2B5EF4-FFF2-40B4-BE49-F238E27FC236}">
                  <a16:creationId xmlns:a16="http://schemas.microsoft.com/office/drawing/2014/main" id="{C98A7C36-71BA-47F3-B658-284CD65091B5}"/>
                </a:ext>
              </a:extLst>
            </p:cNvPr>
            <p:cNvSpPr/>
            <p:nvPr/>
          </p:nvSpPr>
          <p:spPr>
            <a:xfrm>
              <a:off x="3341307" y="5074597"/>
              <a:ext cx="5648324" cy="0"/>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Freeform: Shape 29">
              <a:extLst>
                <a:ext uri="{FF2B5EF4-FFF2-40B4-BE49-F238E27FC236}">
                  <a16:creationId xmlns:a16="http://schemas.microsoft.com/office/drawing/2014/main" id="{3B377B16-BED1-486B-82F4-834F0D584561}"/>
                </a:ext>
              </a:extLst>
            </p:cNvPr>
            <p:cNvSpPr/>
            <p:nvPr/>
          </p:nvSpPr>
          <p:spPr>
            <a:xfrm>
              <a:off x="3381375" y="5147184"/>
              <a:ext cx="1586585" cy="1519339"/>
            </a:xfrm>
            <a:custGeom>
              <a:avLst/>
              <a:gdLst>
                <a:gd name="connsiteX0" fmla="*/ 0 w 1586584"/>
                <a:gd name="connsiteY0" fmla="*/ 0 h 1519339"/>
                <a:gd name="connsiteX1" fmla="*/ 1586584 w 1586584"/>
                <a:gd name="connsiteY1" fmla="*/ 0 h 1519339"/>
                <a:gd name="connsiteX2" fmla="*/ 1586584 w 1586584"/>
                <a:gd name="connsiteY2" fmla="*/ 1519339 h 1519339"/>
                <a:gd name="connsiteX3" fmla="*/ 0 w 1586584"/>
                <a:gd name="connsiteY3" fmla="*/ 1519339 h 1519339"/>
                <a:gd name="connsiteX4" fmla="*/ 0 w 1586584"/>
                <a:gd name="connsiteY4" fmla="*/ 0 h 1519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584" h="1519339">
                  <a:moveTo>
                    <a:pt x="0" y="0"/>
                  </a:moveTo>
                  <a:lnTo>
                    <a:pt x="1586584" y="0"/>
                  </a:lnTo>
                  <a:lnTo>
                    <a:pt x="1586584" y="1519339"/>
                  </a:lnTo>
                  <a:lnTo>
                    <a:pt x="0" y="151933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2800" b="0" i="0" kern="1200"/>
                <a:t>Plug Loads</a:t>
              </a:r>
            </a:p>
          </p:txBody>
        </p:sp>
      </p:grpSp>
      <p:graphicFrame>
        <p:nvGraphicFramePr>
          <p:cNvPr id="41" name="Table 40">
            <a:extLst>
              <a:ext uri="{FF2B5EF4-FFF2-40B4-BE49-F238E27FC236}">
                <a16:creationId xmlns:a16="http://schemas.microsoft.com/office/drawing/2014/main" id="{60C258CD-C64D-4E27-94E0-D68FB607A7CA}"/>
              </a:ext>
            </a:extLst>
          </p:cNvPr>
          <p:cNvGraphicFramePr>
            <a:graphicFrameLocks noGrp="1"/>
          </p:cNvGraphicFramePr>
          <p:nvPr>
            <p:extLst>
              <p:ext uri="{D42A27DB-BD31-4B8C-83A1-F6EECF244321}">
                <p14:modId xmlns:p14="http://schemas.microsoft.com/office/powerpoint/2010/main" val="1474975290"/>
              </p:ext>
            </p:extLst>
          </p:nvPr>
        </p:nvGraphicFramePr>
        <p:xfrm>
          <a:off x="4776756" y="1773271"/>
          <a:ext cx="4572000" cy="1987296"/>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459945549"/>
                    </a:ext>
                  </a:extLst>
                </a:gridCol>
              </a:tblGrid>
              <a:tr h="275744">
                <a:tc>
                  <a:txBody>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mn-lt"/>
                          <a:ea typeface="+mn-ea"/>
                          <a:cs typeface="+mn-cs"/>
                        </a:rPr>
                        <a:t>Interior and exterior LED lighting retrofits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435087"/>
                  </a:ext>
                </a:extLst>
              </a:tr>
              <a:tr h="2973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mn-lt"/>
                          <a:ea typeface="+mn-ea"/>
                          <a:cs typeface="+mn-cs"/>
                        </a:rPr>
                        <a:t>Lighting occupancy and vacancy controls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417801"/>
                  </a:ext>
                </a:extLst>
              </a:tr>
              <a:tr h="2973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mn-lt"/>
                          <a:ea typeface="+mn-ea"/>
                          <a:cs typeface="+mn-cs"/>
                        </a:rPr>
                        <a:t>Daylighting controls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1234745"/>
                  </a:ext>
                </a:extLst>
              </a:tr>
              <a:tr h="2973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mn-lt"/>
                          <a:ea typeface="+mn-ea"/>
                          <a:cs typeface="+mn-cs"/>
                        </a:rPr>
                        <a:t>Task tuning to optimize lighting output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50437"/>
                  </a:ext>
                </a:extLst>
              </a:tr>
              <a:tr h="29737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mn-lt"/>
                          <a:ea typeface="+mn-ea"/>
                          <a:cs typeface="+mn-cs"/>
                        </a:rPr>
                        <a:t>Exterior lighting controls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2692012"/>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000000">
                              <a:hueOff val="0"/>
                              <a:satOff val="0"/>
                              <a:lumOff val="0"/>
                              <a:alphaOff val="0"/>
                            </a:srgbClr>
                          </a:solidFill>
                          <a:effectLst/>
                          <a:uLnTx/>
                          <a:uFillTx/>
                          <a:latin typeface="+mn-lt"/>
                          <a:ea typeface="+mn-ea"/>
                          <a:cs typeface="+mn-cs"/>
                        </a:rPr>
                        <a:t>Retrocommissioning</a:t>
                      </a:r>
                      <a:r>
                        <a:rPr kumimoji="0" lang="en-US" sz="1600" b="0" i="0" u="none" strike="noStrike" kern="1200" cap="none" spc="0" normalizeH="0" baseline="0" noProof="0">
                          <a:ln>
                            <a:noFill/>
                          </a:ln>
                          <a:solidFill>
                            <a:srgbClr val="000000">
                              <a:hueOff val="0"/>
                              <a:satOff val="0"/>
                              <a:lumOff val="0"/>
                              <a:alphaOff val="0"/>
                            </a:srgbClr>
                          </a:solidFill>
                          <a:effectLst/>
                          <a:uLnTx/>
                          <a:uFillTx/>
                          <a:latin typeface="+mn-lt"/>
                          <a:ea typeface="+mn-ea"/>
                          <a:cs typeface="+mn-cs"/>
                        </a:rPr>
                        <a:t> for lighting controls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0361968"/>
                  </a:ext>
                </a:extLst>
              </a:tr>
            </a:tbl>
          </a:graphicData>
        </a:graphic>
      </p:graphicFrame>
      <p:graphicFrame>
        <p:nvGraphicFramePr>
          <p:cNvPr id="42" name="Table 41">
            <a:extLst>
              <a:ext uri="{FF2B5EF4-FFF2-40B4-BE49-F238E27FC236}">
                <a16:creationId xmlns:a16="http://schemas.microsoft.com/office/drawing/2014/main" id="{EBF3F101-2FA5-4FCD-9CFC-F50B0A4E7408}"/>
              </a:ext>
            </a:extLst>
          </p:cNvPr>
          <p:cNvGraphicFramePr>
            <a:graphicFrameLocks noGrp="1"/>
          </p:cNvGraphicFramePr>
          <p:nvPr>
            <p:extLst>
              <p:ext uri="{D42A27DB-BD31-4B8C-83A1-F6EECF244321}">
                <p14:modId xmlns:p14="http://schemas.microsoft.com/office/powerpoint/2010/main" val="2409258422"/>
              </p:ext>
            </p:extLst>
          </p:nvPr>
        </p:nvGraphicFramePr>
        <p:xfrm>
          <a:off x="4776756" y="3815308"/>
          <a:ext cx="4572000" cy="124358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459945549"/>
                    </a:ext>
                  </a:extLst>
                </a:gridCol>
              </a:tblGrid>
              <a:tr h="150384">
                <a:tc>
                  <a:txBody>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lang="en-US" sz="1600" b="0" i="0" kern="1200">
                          <a:solidFill>
                            <a:schemeClr val="tx1"/>
                          </a:solidFill>
                        </a:rPr>
                        <a:t>Air handling unit supply air temperature reset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435087"/>
                  </a:ext>
                </a:extLst>
              </a:tr>
              <a:tr h="297372">
                <a:tc>
                  <a:txBody>
                    <a:bodyPr/>
                    <a:lstStyle/>
                    <a:p>
                      <a:pPr marL="0" lvl="0" indent="0" algn="l" defTabSz="488950">
                        <a:lnSpc>
                          <a:spcPct val="90000"/>
                        </a:lnSpc>
                        <a:spcBef>
                          <a:spcPct val="0"/>
                        </a:spcBef>
                        <a:spcAft>
                          <a:spcPct val="35000"/>
                        </a:spcAft>
                        <a:buNone/>
                      </a:pPr>
                      <a:r>
                        <a:rPr lang="en-US" sz="1600" b="0" i="0" kern="1200"/>
                        <a:t>Boiler hot water temperature reset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417801"/>
                  </a:ext>
                </a:extLst>
              </a:tr>
              <a:tr h="0">
                <a:tc>
                  <a:txBody>
                    <a:bodyPr/>
                    <a:lstStyle/>
                    <a:p>
                      <a:pPr marL="0" lvl="0" indent="0" algn="l" defTabSz="488950">
                        <a:lnSpc>
                          <a:spcPct val="90000"/>
                        </a:lnSpc>
                        <a:spcBef>
                          <a:spcPct val="0"/>
                        </a:spcBef>
                        <a:spcAft>
                          <a:spcPct val="35000"/>
                        </a:spcAft>
                        <a:buNone/>
                      </a:pPr>
                      <a:r>
                        <a:rPr lang="en-US" sz="1600" b="0" i="0" kern="1200"/>
                        <a:t>Demand-controlled ventilation (DCV) controls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1234745"/>
                  </a:ext>
                </a:extLst>
              </a:tr>
              <a:tr h="297372">
                <a:tc>
                  <a:txBody>
                    <a:bodyPr/>
                    <a:lstStyle/>
                    <a:p>
                      <a:pPr marL="0" lvl="0" indent="0" algn="l" defTabSz="488950">
                        <a:lnSpc>
                          <a:spcPct val="90000"/>
                        </a:lnSpc>
                        <a:spcBef>
                          <a:spcPct val="0"/>
                        </a:spcBef>
                        <a:spcAft>
                          <a:spcPct val="35000"/>
                        </a:spcAft>
                        <a:buNone/>
                      </a:pPr>
                      <a:r>
                        <a:rPr lang="en-US" sz="1600" b="0" kern="1200" err="1"/>
                        <a:t>Retrocommissioning</a:t>
                      </a:r>
                      <a:r>
                        <a:rPr lang="en-US" sz="1600" b="0" kern="1200"/>
                        <a:t> for HVAC</a:t>
                      </a:r>
                      <a:endParaRPr lang="en-US" sz="1600" b="0" i="0" kern="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550437"/>
                  </a:ext>
                </a:extLst>
              </a:tr>
            </a:tbl>
          </a:graphicData>
        </a:graphic>
      </p:graphicFrame>
      <p:graphicFrame>
        <p:nvGraphicFramePr>
          <p:cNvPr id="43" name="Table 42">
            <a:extLst>
              <a:ext uri="{FF2B5EF4-FFF2-40B4-BE49-F238E27FC236}">
                <a16:creationId xmlns:a16="http://schemas.microsoft.com/office/drawing/2014/main" id="{D1AC49BA-F2C7-4E79-9708-065FF7DE9F7F}"/>
              </a:ext>
            </a:extLst>
          </p:cNvPr>
          <p:cNvGraphicFramePr>
            <a:graphicFrameLocks noGrp="1"/>
          </p:cNvGraphicFramePr>
          <p:nvPr>
            <p:extLst>
              <p:ext uri="{D42A27DB-BD31-4B8C-83A1-F6EECF244321}">
                <p14:modId xmlns:p14="http://schemas.microsoft.com/office/powerpoint/2010/main" val="1506397912"/>
              </p:ext>
            </p:extLst>
          </p:nvPr>
        </p:nvGraphicFramePr>
        <p:xfrm>
          <a:off x="4821975" y="5260166"/>
          <a:ext cx="4572000" cy="621792"/>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459945549"/>
                    </a:ext>
                  </a:extLst>
                </a:gridCol>
              </a:tblGrid>
              <a:tr h="150384">
                <a:tc>
                  <a:txBody>
                    <a:bodyPr/>
                    <a:lstStyle/>
                    <a:p>
                      <a:pPr marL="0" lvl="0" indent="0" algn="l" defTabSz="488950">
                        <a:lnSpc>
                          <a:spcPct val="90000"/>
                        </a:lnSpc>
                        <a:spcBef>
                          <a:spcPct val="0"/>
                        </a:spcBef>
                        <a:spcAft>
                          <a:spcPct val="35000"/>
                        </a:spcAft>
                        <a:buNone/>
                      </a:pPr>
                      <a:r>
                        <a:rPr lang="en-US" sz="1600" b="0" i="0" kern="1200">
                          <a:solidFill>
                            <a:schemeClr val="tx1"/>
                          </a:solidFill>
                        </a:rPr>
                        <a:t>Computer power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9435087"/>
                  </a:ext>
                </a:extLst>
              </a:tr>
              <a:tr h="297372">
                <a:tc>
                  <a:txBody>
                    <a:bodyPr/>
                    <a:lstStyle/>
                    <a:p>
                      <a:pPr marL="0" lvl="0" indent="0" algn="l" defTabSz="488950">
                        <a:lnSpc>
                          <a:spcPct val="90000"/>
                        </a:lnSpc>
                        <a:spcBef>
                          <a:spcPct val="0"/>
                        </a:spcBef>
                        <a:spcAft>
                          <a:spcPct val="35000"/>
                        </a:spcAft>
                        <a:buNone/>
                      </a:pPr>
                      <a:r>
                        <a:rPr lang="en-US" sz="1600" b="0" kern="1200"/>
                        <a:t>Server room cooling</a:t>
                      </a:r>
                      <a:endParaRPr lang="en-US" sz="1600" b="0" i="0" kern="12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7417801"/>
                  </a:ext>
                </a:extLst>
              </a:tr>
            </a:tbl>
          </a:graphicData>
        </a:graphic>
      </p:graphicFrame>
    </p:spTree>
    <p:extLst>
      <p:ext uri="{BB962C8B-B14F-4D97-AF65-F5344CB8AC3E}">
        <p14:creationId xmlns:p14="http://schemas.microsoft.com/office/powerpoint/2010/main" val="928265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749BA-492E-4AF2-8B04-2FB0EB387ACB}"/>
              </a:ext>
            </a:extLst>
          </p:cNvPr>
          <p:cNvSpPr>
            <a:spLocks noGrp="1"/>
          </p:cNvSpPr>
          <p:nvPr>
            <p:ph type="title"/>
          </p:nvPr>
        </p:nvSpPr>
        <p:spPr>
          <a:xfrm>
            <a:off x="4965430" y="629268"/>
            <a:ext cx="6586491" cy="1286160"/>
          </a:xfrm>
        </p:spPr>
        <p:txBody>
          <a:bodyPr vert="horz" lIns="91440" tIns="45720" rIns="91440" bIns="45720" rtlCol="0" anchor="b">
            <a:normAutofit/>
          </a:bodyPr>
          <a:lstStyle/>
          <a:p>
            <a:pPr algn="l" defTabSz="914400"/>
            <a:r>
              <a:rPr lang="en-US" sz="4400">
                <a:solidFill>
                  <a:schemeClr val="tx1"/>
                </a:solidFill>
                <a:latin typeface="+mj-lt"/>
                <a:ea typeface="+mj-ea"/>
                <a:cs typeface="+mj-cs"/>
              </a:rPr>
              <a:t>City Hall</a:t>
            </a:r>
          </a:p>
        </p:txBody>
      </p:sp>
      <p:pic>
        <p:nvPicPr>
          <p:cNvPr id="5" name="Picture 4">
            <a:extLst>
              <a:ext uri="{FF2B5EF4-FFF2-40B4-BE49-F238E27FC236}">
                <a16:creationId xmlns:a16="http://schemas.microsoft.com/office/drawing/2014/main" id="{C5E3C5EB-56D9-4EA7-816B-BECBA097A357}"/>
              </a:ext>
            </a:extLst>
          </p:cNvPr>
          <p:cNvPicPr>
            <a:picLocks noChangeAspect="1"/>
          </p:cNvPicPr>
          <p:nvPr/>
        </p:nvPicPr>
        <p:blipFill rotWithShape="1">
          <a:blip r:embed="rId3"/>
          <a:srcRect t="6608" b="3266"/>
          <a:stretch/>
        </p:blipFill>
        <p:spPr>
          <a:xfrm rot="5400000">
            <a:off x="-1111204" y="1111204"/>
            <a:ext cx="6858000" cy="4635591"/>
          </a:xfrm>
          <a:prstGeom prst="rect">
            <a:avLst/>
          </a:prstGeom>
          <a:effectLst/>
        </p:spPr>
      </p:pic>
      <p:cxnSp>
        <p:nvCxnSpPr>
          <p:cNvPr id="11"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6683D"/>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A7BF945-8E10-4473-A184-C654B0F0930D}"/>
              </a:ext>
            </a:extLst>
          </p:cNvPr>
          <p:cNvSpPr>
            <a:spLocks noGrp="1"/>
          </p:cNvSpPr>
          <p:nvPr>
            <p:ph type="body" sz="quarter" idx="4294967295"/>
          </p:nvPr>
        </p:nvSpPr>
        <p:spPr>
          <a:xfrm>
            <a:off x="4965431" y="2438400"/>
            <a:ext cx="6586489" cy="3785419"/>
          </a:xfrm>
        </p:spPr>
        <p:txBody>
          <a:bodyPr vert="horz" lIns="91440" tIns="45720" rIns="91440" bIns="45720" rtlCol="0">
            <a:normAutofit/>
          </a:bodyPr>
          <a:lstStyle/>
          <a:p>
            <a:pPr indent="-228600" algn="l" defTabSz="914400">
              <a:buFont typeface="Arial" panose="020B0604020202020204" pitchFamily="34" charset="0"/>
              <a:buChar char="•"/>
            </a:pPr>
            <a:r>
              <a:rPr lang="en-US" sz="2000">
                <a:solidFill>
                  <a:schemeClr val="tx1"/>
                </a:solidFill>
              </a:rPr>
              <a:t>Summary </a:t>
            </a:r>
          </a:p>
          <a:p>
            <a:pPr lvl="1" indent="-228600" algn="l" defTabSz="914400">
              <a:buFont typeface="Arial" panose="020B0604020202020204" pitchFamily="34" charset="0"/>
              <a:buChar char="•"/>
            </a:pPr>
            <a:r>
              <a:rPr lang="en-US" sz="2000">
                <a:solidFill>
                  <a:schemeClr val="tx1"/>
                </a:solidFill>
              </a:rPr>
              <a:t>Most lighting is fluorescent or metal halide</a:t>
            </a:r>
          </a:p>
          <a:p>
            <a:pPr lvl="1" indent="-228600" algn="l" defTabSz="914400">
              <a:buFont typeface="Arial" panose="020B0604020202020204" pitchFamily="34" charset="0"/>
              <a:buChar char="•"/>
            </a:pPr>
            <a:r>
              <a:rPr lang="en-US" sz="2000">
                <a:solidFill>
                  <a:schemeClr val="tx1"/>
                </a:solidFill>
              </a:rPr>
              <a:t>Cold spots in open office areas in the summer</a:t>
            </a:r>
          </a:p>
          <a:p>
            <a:pPr lvl="1" indent="-228600" algn="l" defTabSz="914400">
              <a:buFont typeface="Arial" panose="020B0604020202020204" pitchFamily="34" charset="0"/>
              <a:buChar char="•"/>
            </a:pPr>
            <a:r>
              <a:rPr lang="en-US" sz="2000">
                <a:solidFill>
                  <a:schemeClr val="tx1"/>
                </a:solidFill>
              </a:rPr>
              <a:t>TV station area has specific needs</a:t>
            </a:r>
          </a:p>
          <a:p>
            <a:pPr indent="-228600" algn="l" defTabSz="914400">
              <a:buFont typeface="Arial" panose="020B0604020202020204" pitchFamily="34" charset="0"/>
              <a:buChar char="•"/>
            </a:pPr>
            <a:r>
              <a:rPr lang="en-US" sz="2000">
                <a:solidFill>
                  <a:schemeClr val="tx1"/>
                </a:solidFill>
              </a:rPr>
              <a:t>Opportunities </a:t>
            </a:r>
          </a:p>
          <a:p>
            <a:pPr lvl="1" indent="-228600" algn="l" defTabSz="914400">
              <a:buFont typeface="Arial" panose="020B0604020202020204" pitchFamily="34" charset="0"/>
              <a:buChar char="•"/>
            </a:pPr>
            <a:r>
              <a:rPr lang="en-US" sz="2000">
                <a:solidFill>
                  <a:schemeClr val="tx1"/>
                </a:solidFill>
              </a:rPr>
              <a:t>Lighting upgrades </a:t>
            </a:r>
          </a:p>
          <a:p>
            <a:pPr lvl="1" indent="-228600" algn="l" defTabSz="914400">
              <a:buFont typeface="Arial" panose="020B0604020202020204" pitchFamily="34" charset="0"/>
              <a:buChar char="•"/>
            </a:pPr>
            <a:r>
              <a:rPr lang="en-US" sz="2000">
                <a:solidFill>
                  <a:schemeClr val="tx1"/>
                </a:solidFill>
              </a:rPr>
              <a:t>Consider moving AV data server into smaller room with dedicated split system</a:t>
            </a:r>
          </a:p>
          <a:p>
            <a:pPr lvl="1" indent="-228600" algn="l" defTabSz="914400">
              <a:buFont typeface="Arial" panose="020B0604020202020204" pitchFamily="34" charset="0"/>
              <a:buChar char="•"/>
            </a:pPr>
            <a:r>
              <a:rPr lang="en-US" sz="2000">
                <a:solidFill>
                  <a:schemeClr val="tx1"/>
                </a:solidFill>
              </a:rPr>
              <a:t>Convert primary chiller to variable volume</a:t>
            </a:r>
          </a:p>
          <a:p>
            <a:pPr lvl="1" indent="-228600" algn="l" defTabSz="914400">
              <a:buFont typeface="Arial" panose="020B0604020202020204" pitchFamily="34" charset="0"/>
              <a:buChar char="•"/>
            </a:pPr>
            <a:r>
              <a:rPr lang="en-US" sz="2000">
                <a:solidFill>
                  <a:schemeClr val="tx1"/>
                </a:solidFill>
              </a:rPr>
              <a:t>Add a small summer boiler to improve thermal comfort</a:t>
            </a:r>
          </a:p>
        </p:txBody>
      </p:sp>
    </p:spTree>
    <p:extLst>
      <p:ext uri="{BB962C8B-B14F-4D97-AF65-F5344CB8AC3E}">
        <p14:creationId xmlns:p14="http://schemas.microsoft.com/office/powerpoint/2010/main" val="467040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5749BA-492E-4AF2-8B04-2FB0EB387ACB}"/>
              </a:ext>
            </a:extLst>
          </p:cNvPr>
          <p:cNvSpPr>
            <a:spLocks noGrp="1"/>
          </p:cNvSpPr>
          <p:nvPr>
            <p:ph type="title"/>
          </p:nvPr>
        </p:nvSpPr>
        <p:spPr>
          <a:xfrm>
            <a:off x="648929" y="629266"/>
            <a:ext cx="3651467" cy="1676603"/>
          </a:xfrm>
        </p:spPr>
        <p:txBody>
          <a:bodyPr vert="horz" lIns="91440" tIns="45720" rIns="91440" bIns="45720" rtlCol="0" anchor="ctr">
            <a:normAutofit fontScale="90000"/>
          </a:bodyPr>
          <a:lstStyle/>
          <a:p>
            <a:pPr algn="l" defTabSz="914400"/>
            <a:r>
              <a:rPr lang="en-US" sz="4400">
                <a:solidFill>
                  <a:schemeClr val="tx1"/>
                </a:solidFill>
                <a:latin typeface="+mj-lt"/>
                <a:ea typeface="+mj-ea"/>
                <a:cs typeface="+mj-cs"/>
              </a:rPr>
              <a:t>Community and Senior Center</a:t>
            </a:r>
          </a:p>
        </p:txBody>
      </p:sp>
      <p:sp>
        <p:nvSpPr>
          <p:cNvPr id="2" name="Text Placeholder 1">
            <a:extLst>
              <a:ext uri="{FF2B5EF4-FFF2-40B4-BE49-F238E27FC236}">
                <a16:creationId xmlns:a16="http://schemas.microsoft.com/office/drawing/2014/main" id="{DA7BF945-8E10-4473-A184-C654B0F0930D}"/>
              </a:ext>
            </a:extLst>
          </p:cNvPr>
          <p:cNvSpPr>
            <a:spLocks noGrp="1"/>
          </p:cNvSpPr>
          <p:nvPr>
            <p:ph type="body" sz="quarter" idx="4294967295"/>
          </p:nvPr>
        </p:nvSpPr>
        <p:spPr>
          <a:xfrm>
            <a:off x="648931" y="2438400"/>
            <a:ext cx="3651466" cy="3785419"/>
          </a:xfrm>
        </p:spPr>
        <p:txBody>
          <a:bodyPr vert="horz" lIns="91440" tIns="45720" rIns="91440" bIns="45720" rtlCol="0">
            <a:normAutofit/>
          </a:bodyPr>
          <a:lstStyle/>
          <a:p>
            <a:pPr marL="342900" indent="-228600" algn="l" defTabSz="914400">
              <a:buFont typeface="Arial" panose="020B0604020202020204" pitchFamily="34" charset="0"/>
              <a:buChar char="•"/>
            </a:pPr>
            <a:r>
              <a:rPr lang="en-US" sz="1600">
                <a:solidFill>
                  <a:schemeClr val="tx1"/>
                </a:solidFill>
              </a:rPr>
              <a:t>Summary</a:t>
            </a:r>
          </a:p>
          <a:p>
            <a:pPr marL="800089" lvl="1" indent="-228600" algn="l" defTabSz="914400">
              <a:buFont typeface="Arial" panose="020B0604020202020204" pitchFamily="34" charset="0"/>
              <a:buChar char="•"/>
            </a:pPr>
            <a:r>
              <a:rPr lang="en-US" sz="1600">
                <a:solidFill>
                  <a:schemeClr val="tx1"/>
                </a:solidFill>
              </a:rPr>
              <a:t>HVAC system well designed from thermal comfort standpoint</a:t>
            </a:r>
          </a:p>
          <a:p>
            <a:pPr marL="800089" lvl="1" indent="-228600" algn="l" defTabSz="914400">
              <a:buFont typeface="Arial" panose="020B0604020202020204" pitchFamily="34" charset="0"/>
              <a:buChar char="•"/>
            </a:pPr>
            <a:r>
              <a:rPr lang="en-US" sz="1600">
                <a:solidFill>
                  <a:schemeClr val="tx1"/>
                </a:solidFill>
              </a:rPr>
              <a:t>LED upgrades on-going</a:t>
            </a:r>
          </a:p>
          <a:p>
            <a:pPr marL="342900" indent="-228600" algn="l" defTabSz="914400">
              <a:buFont typeface="Arial" panose="020B0604020202020204" pitchFamily="34" charset="0"/>
              <a:buChar char="•"/>
            </a:pPr>
            <a:r>
              <a:rPr lang="en-US" sz="1600">
                <a:solidFill>
                  <a:schemeClr val="tx1"/>
                </a:solidFill>
              </a:rPr>
              <a:t>Opportunities</a:t>
            </a:r>
          </a:p>
          <a:p>
            <a:pPr marL="800089" lvl="1" indent="-228600" algn="l" defTabSz="914400">
              <a:buFont typeface="Arial" panose="020B0604020202020204" pitchFamily="34" charset="0"/>
              <a:buChar char="•"/>
            </a:pPr>
            <a:r>
              <a:rPr lang="en-US" sz="1600">
                <a:solidFill>
                  <a:schemeClr val="tx1"/>
                </a:solidFill>
              </a:rPr>
              <a:t>Consider lighting vacancy sensors for offices</a:t>
            </a:r>
          </a:p>
          <a:p>
            <a:pPr marL="800089" lvl="1" indent="-228600" algn="l" defTabSz="914400">
              <a:buFont typeface="Arial" panose="020B0604020202020204" pitchFamily="34" charset="0"/>
              <a:buChar char="•"/>
            </a:pPr>
            <a:r>
              <a:rPr lang="en-US" sz="1600">
                <a:solidFill>
                  <a:schemeClr val="tx1"/>
                </a:solidFill>
              </a:rPr>
              <a:t>Consider implementation of HVAC controls</a:t>
            </a:r>
          </a:p>
        </p:txBody>
      </p:sp>
      <p:pic>
        <p:nvPicPr>
          <p:cNvPr id="6" name="Picture 5" descr="A building next to a fireplace&#10;&#10;Description automatically generated">
            <a:extLst>
              <a:ext uri="{FF2B5EF4-FFF2-40B4-BE49-F238E27FC236}">
                <a16:creationId xmlns:a16="http://schemas.microsoft.com/office/drawing/2014/main" id="{A7FBF5C7-26C4-4965-BF56-6B804BFC60CB}"/>
              </a:ext>
            </a:extLst>
          </p:cNvPr>
          <p:cNvPicPr>
            <a:picLocks noChangeAspect="1"/>
          </p:cNvPicPr>
          <p:nvPr/>
        </p:nvPicPr>
        <p:blipFill rotWithShape="1">
          <a:blip r:embed="rId3"/>
          <a:srcRect l="3384" r="14016"/>
          <a:stretch/>
        </p:blipFill>
        <p:spPr>
          <a:xfrm rot="10800000">
            <a:off x="4639056" y="10"/>
            <a:ext cx="7552944" cy="6857990"/>
          </a:xfrm>
          <a:prstGeom prst="rect">
            <a:avLst/>
          </a:prstGeom>
          <a:effectLst/>
        </p:spPr>
      </p:pic>
    </p:spTree>
    <p:extLst>
      <p:ext uri="{BB962C8B-B14F-4D97-AF65-F5344CB8AC3E}">
        <p14:creationId xmlns:p14="http://schemas.microsoft.com/office/powerpoint/2010/main" val="1845579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2A1F2-9F29-48D2-A464-1A83AE98894A}"/>
              </a:ext>
            </a:extLst>
          </p:cNvPr>
          <p:cNvSpPr>
            <a:spLocks noGrp="1"/>
          </p:cNvSpPr>
          <p:nvPr>
            <p:ph type="title"/>
          </p:nvPr>
        </p:nvSpPr>
        <p:spPr/>
        <p:txBody>
          <a:bodyPr/>
          <a:lstStyle/>
          <a:p>
            <a:r>
              <a:rPr lang="en-US"/>
              <a:t>City Hall energy savings</a:t>
            </a:r>
          </a:p>
        </p:txBody>
      </p:sp>
      <p:sp>
        <p:nvSpPr>
          <p:cNvPr id="10" name="Rectangle 4">
            <a:extLst>
              <a:ext uri="{FF2B5EF4-FFF2-40B4-BE49-F238E27FC236}">
                <a16:creationId xmlns:a16="http://schemas.microsoft.com/office/drawing/2014/main" id="{E2F1AE64-939A-41B5-9A38-6B0722E69235}"/>
              </a:ext>
            </a:extLst>
          </p:cNvPr>
          <p:cNvSpPr>
            <a:spLocks noChangeArrowheads="1"/>
          </p:cNvSpPr>
          <p:nvPr/>
        </p:nvSpPr>
        <p:spPr bwMode="auto">
          <a:xfrm>
            <a:off x="2924175" y="2787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5" name="Table 14">
            <a:extLst>
              <a:ext uri="{FF2B5EF4-FFF2-40B4-BE49-F238E27FC236}">
                <a16:creationId xmlns:a16="http://schemas.microsoft.com/office/drawing/2014/main" id="{0DC345B5-E20D-4CDF-9DF6-446F98BBCC44}"/>
              </a:ext>
            </a:extLst>
          </p:cNvPr>
          <p:cNvGraphicFramePr>
            <a:graphicFrameLocks noGrp="1"/>
          </p:cNvGraphicFramePr>
          <p:nvPr>
            <p:extLst>
              <p:ext uri="{D42A27DB-BD31-4B8C-83A1-F6EECF244321}">
                <p14:modId xmlns:p14="http://schemas.microsoft.com/office/powerpoint/2010/main" val="3345731371"/>
              </p:ext>
            </p:extLst>
          </p:nvPr>
        </p:nvGraphicFramePr>
        <p:xfrm>
          <a:off x="831396" y="1690692"/>
          <a:ext cx="10222139" cy="3944438"/>
        </p:xfrm>
        <a:graphic>
          <a:graphicData uri="http://schemas.openxmlformats.org/drawingml/2006/table">
            <a:tbl>
              <a:tblPr firstRow="1" firstCol="1" lastRow="1" bandRow="1">
                <a:tableStyleId>{F5AB1C69-6EDB-4FF4-983F-18BD219EF322}</a:tableStyleId>
              </a:tblPr>
              <a:tblGrid>
                <a:gridCol w="3223197">
                  <a:extLst>
                    <a:ext uri="{9D8B030D-6E8A-4147-A177-3AD203B41FA5}">
                      <a16:colId xmlns:a16="http://schemas.microsoft.com/office/drawing/2014/main" val="3506074410"/>
                    </a:ext>
                  </a:extLst>
                </a:gridCol>
                <a:gridCol w="1105096">
                  <a:extLst>
                    <a:ext uri="{9D8B030D-6E8A-4147-A177-3AD203B41FA5}">
                      <a16:colId xmlns:a16="http://schemas.microsoft.com/office/drawing/2014/main" val="4211807795"/>
                    </a:ext>
                  </a:extLst>
                </a:gridCol>
                <a:gridCol w="1197187">
                  <a:extLst>
                    <a:ext uri="{9D8B030D-6E8A-4147-A177-3AD203B41FA5}">
                      <a16:colId xmlns:a16="http://schemas.microsoft.com/office/drawing/2014/main" val="4185716196"/>
                    </a:ext>
                  </a:extLst>
                </a:gridCol>
                <a:gridCol w="1289280">
                  <a:extLst>
                    <a:ext uri="{9D8B030D-6E8A-4147-A177-3AD203B41FA5}">
                      <a16:colId xmlns:a16="http://schemas.microsoft.com/office/drawing/2014/main" val="3621614429"/>
                    </a:ext>
                  </a:extLst>
                </a:gridCol>
                <a:gridCol w="1105096">
                  <a:extLst>
                    <a:ext uri="{9D8B030D-6E8A-4147-A177-3AD203B41FA5}">
                      <a16:colId xmlns:a16="http://schemas.microsoft.com/office/drawing/2014/main" val="2684257716"/>
                    </a:ext>
                  </a:extLst>
                </a:gridCol>
                <a:gridCol w="1105096">
                  <a:extLst>
                    <a:ext uri="{9D8B030D-6E8A-4147-A177-3AD203B41FA5}">
                      <a16:colId xmlns:a16="http://schemas.microsoft.com/office/drawing/2014/main" val="3120744352"/>
                    </a:ext>
                  </a:extLst>
                </a:gridCol>
                <a:gridCol w="1197187">
                  <a:extLst>
                    <a:ext uri="{9D8B030D-6E8A-4147-A177-3AD203B41FA5}">
                      <a16:colId xmlns:a16="http://schemas.microsoft.com/office/drawing/2014/main" val="4263130568"/>
                    </a:ext>
                  </a:extLst>
                </a:gridCol>
              </a:tblGrid>
              <a:tr h="951411">
                <a:tc>
                  <a:txBody>
                    <a:bodyPr/>
                    <a:lstStyle/>
                    <a:p>
                      <a:pPr marL="0" marR="0" algn="ctr">
                        <a:lnSpc>
                          <a:spcPct val="107000"/>
                        </a:lnSpc>
                        <a:spcBef>
                          <a:spcPts val="0"/>
                        </a:spcBef>
                        <a:spcAft>
                          <a:spcPts val="0"/>
                        </a:spcAft>
                      </a:pPr>
                      <a:r>
                        <a:rPr lang="en-US" sz="1800">
                          <a:effectLst/>
                        </a:rPr>
                        <a:t>Measure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a:effectLst/>
                        </a:rPr>
                        <a:t>Cost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a:effectLst/>
                        </a:rPr>
                        <a:t>Electric savings (kWh)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a:effectLst/>
                        </a:rPr>
                        <a:t>Gas savings (therms)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a:effectLst/>
                        </a:rPr>
                        <a:t>Total energy savings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a:effectLst/>
                        </a:rPr>
                        <a:t>Cost savings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800">
                          <a:effectLst/>
                        </a:rPr>
                        <a:t>Simple payback (years)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905013176"/>
                  </a:ext>
                </a:extLst>
              </a:tr>
              <a:tr h="280795">
                <a:tc>
                  <a:txBody>
                    <a:bodyPr/>
                    <a:lstStyle/>
                    <a:p>
                      <a:pPr marL="0" marR="0">
                        <a:lnSpc>
                          <a:spcPct val="107000"/>
                        </a:lnSpc>
                        <a:spcBef>
                          <a:spcPts val="0"/>
                        </a:spcBef>
                        <a:spcAft>
                          <a:spcPts val="0"/>
                        </a:spcAft>
                      </a:pPr>
                      <a:r>
                        <a:rPr lang="en-US" sz="1800" b="0">
                          <a:effectLst/>
                        </a:rPr>
                        <a:t>HVAC AHU reset</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5,540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600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1.6%</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$970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96653578"/>
                  </a:ext>
                </a:extLst>
              </a:tr>
              <a:tr h="335337">
                <a:tc>
                  <a:txBody>
                    <a:bodyPr/>
                    <a:lstStyle/>
                    <a:p>
                      <a:pPr marL="0" marR="0">
                        <a:lnSpc>
                          <a:spcPct val="107000"/>
                        </a:lnSpc>
                        <a:spcBef>
                          <a:spcPts val="0"/>
                        </a:spcBef>
                        <a:spcAft>
                          <a:spcPts val="0"/>
                        </a:spcAft>
                      </a:pPr>
                      <a:r>
                        <a:rPr lang="en-US" sz="1800" b="0">
                          <a:effectLst/>
                        </a:rPr>
                        <a:t>Lighting controls - daylighting</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3,800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35336429"/>
                  </a:ext>
                </a:extLst>
              </a:tr>
              <a:tr h="348343">
                <a:tc>
                  <a:txBody>
                    <a:bodyPr/>
                    <a:lstStyle/>
                    <a:p>
                      <a:pPr marL="0" marR="0">
                        <a:lnSpc>
                          <a:spcPct val="107000"/>
                        </a:lnSpc>
                        <a:spcBef>
                          <a:spcPts val="0"/>
                        </a:spcBef>
                        <a:spcAft>
                          <a:spcPts val="0"/>
                        </a:spcAft>
                      </a:pPr>
                      <a:r>
                        <a:rPr lang="en-US" sz="1800" b="0">
                          <a:effectLst/>
                        </a:rPr>
                        <a:t>Lighting controls - occupancy</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8,950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521340936"/>
                  </a:ext>
                </a:extLst>
              </a:tr>
              <a:tr h="280795">
                <a:tc>
                  <a:txBody>
                    <a:bodyPr/>
                    <a:lstStyle/>
                    <a:p>
                      <a:pPr marL="0" marR="0">
                        <a:lnSpc>
                          <a:spcPct val="107000"/>
                        </a:lnSpc>
                        <a:spcBef>
                          <a:spcPts val="0"/>
                        </a:spcBef>
                        <a:spcAft>
                          <a:spcPts val="0"/>
                        </a:spcAft>
                      </a:pPr>
                      <a:r>
                        <a:rPr lang="en-US" sz="1800" b="0">
                          <a:effectLst/>
                        </a:rPr>
                        <a:t>Lighting controls - garage</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4,070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53058883"/>
                  </a:ext>
                </a:extLst>
              </a:tr>
              <a:tr h="280795">
                <a:tc>
                  <a:txBody>
                    <a:bodyPr/>
                    <a:lstStyle/>
                    <a:p>
                      <a:pPr marL="0" marR="0">
                        <a:lnSpc>
                          <a:spcPct val="107000"/>
                        </a:lnSpc>
                        <a:spcBef>
                          <a:spcPts val="0"/>
                        </a:spcBef>
                        <a:spcAft>
                          <a:spcPts val="0"/>
                        </a:spcAft>
                      </a:pPr>
                      <a:r>
                        <a:rPr lang="en-US" sz="1800" b="0">
                          <a:effectLst/>
                        </a:rPr>
                        <a:t>HVAC boiler reset</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$1,220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2,060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4.1%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$1,240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97116338"/>
                  </a:ext>
                </a:extLst>
              </a:tr>
              <a:tr h="280795">
                <a:tc>
                  <a:txBody>
                    <a:bodyPr/>
                    <a:lstStyle/>
                    <a:p>
                      <a:pPr marL="0" marR="0">
                        <a:lnSpc>
                          <a:spcPct val="107000"/>
                        </a:lnSpc>
                        <a:spcBef>
                          <a:spcPts val="0"/>
                        </a:spcBef>
                        <a:spcAft>
                          <a:spcPts val="0"/>
                        </a:spcAft>
                      </a:pPr>
                      <a:r>
                        <a:rPr lang="en-US" sz="1800" b="0">
                          <a:effectLst/>
                        </a:rPr>
                        <a:t>LED lighting - task tuning</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$950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5,660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550826918"/>
                  </a:ext>
                </a:extLst>
              </a:tr>
              <a:tr h="280795">
                <a:tc>
                  <a:txBody>
                    <a:bodyPr/>
                    <a:lstStyle/>
                    <a:p>
                      <a:pPr marL="0" marR="0">
                        <a:lnSpc>
                          <a:spcPct val="107000"/>
                        </a:lnSpc>
                        <a:spcBef>
                          <a:spcPts val="0"/>
                        </a:spcBef>
                        <a:spcAft>
                          <a:spcPts val="0"/>
                        </a:spcAft>
                      </a:pPr>
                      <a:r>
                        <a:rPr lang="en-US" sz="1800" b="0">
                          <a:effectLst/>
                        </a:rPr>
                        <a:t>DCV - assembly space</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$1,820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1,840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980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$790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54422371"/>
                  </a:ext>
                </a:extLst>
              </a:tr>
              <a:tr h="328248">
                <a:tc>
                  <a:txBody>
                    <a:bodyPr/>
                    <a:lstStyle/>
                    <a:p>
                      <a:pPr marL="0" marR="0">
                        <a:lnSpc>
                          <a:spcPct val="107000"/>
                        </a:lnSpc>
                        <a:spcBef>
                          <a:spcPts val="0"/>
                        </a:spcBef>
                        <a:spcAft>
                          <a:spcPts val="0"/>
                        </a:spcAft>
                      </a:pPr>
                      <a:r>
                        <a:rPr lang="en-US" sz="1800" b="0">
                          <a:effectLst/>
                        </a:rPr>
                        <a:t>LED lighting retrofit - interior</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$22,000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83,680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-1,870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$8,090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2.7</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82258876"/>
                  </a:ext>
                </a:extLst>
              </a:tr>
              <a:tr h="280795">
                <a:tc>
                  <a:txBody>
                    <a:bodyPr/>
                    <a:lstStyle/>
                    <a:p>
                      <a:pPr marL="0" marR="0">
                        <a:lnSpc>
                          <a:spcPct val="107000"/>
                        </a:lnSpc>
                        <a:spcBef>
                          <a:spcPts val="0"/>
                        </a:spcBef>
                        <a:spcAft>
                          <a:spcPts val="0"/>
                        </a:spcAft>
                      </a:pPr>
                      <a:r>
                        <a:rPr lang="en-US" sz="1800" b="0">
                          <a:effectLst/>
                        </a:rPr>
                        <a:t>DCV - office space</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$2,580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1,240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620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620815071"/>
                  </a:ext>
                </a:extLst>
              </a:tr>
              <a:tr h="296329">
                <a:tc>
                  <a:txBody>
                    <a:bodyPr/>
                    <a:lstStyle/>
                    <a:p>
                      <a:pPr marL="0" marR="0" algn="r">
                        <a:lnSpc>
                          <a:spcPct val="107000"/>
                        </a:lnSpc>
                        <a:spcBef>
                          <a:spcPts val="0"/>
                        </a:spcBef>
                        <a:spcAft>
                          <a:spcPts val="0"/>
                        </a:spcAft>
                      </a:pPr>
                      <a:r>
                        <a:rPr lang="en-US" sz="1800">
                          <a:effectLst/>
                        </a:rPr>
                        <a:t>City Hall Total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$29,480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r">
                        <a:lnSpc>
                          <a:spcPct val="107000"/>
                        </a:lnSpc>
                        <a:spcBef>
                          <a:spcPts val="0"/>
                        </a:spcBef>
                        <a:spcAft>
                          <a:spcPts val="0"/>
                        </a:spcAft>
                      </a:pPr>
                      <a:r>
                        <a:rPr lang="en-US" sz="1800">
                          <a:effectLst/>
                        </a:rPr>
                        <a:t>114,800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1,890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11.5%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$13,760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674058560"/>
                  </a:ext>
                </a:extLst>
              </a:tr>
            </a:tbl>
          </a:graphicData>
        </a:graphic>
      </p:graphicFrame>
      <p:sp>
        <p:nvSpPr>
          <p:cNvPr id="16" name="Rectangle 7">
            <a:extLst>
              <a:ext uri="{FF2B5EF4-FFF2-40B4-BE49-F238E27FC236}">
                <a16:creationId xmlns:a16="http://schemas.microsoft.com/office/drawing/2014/main" id="{0DA60E68-65E0-4B64-A2CE-A279F112A0EF}"/>
              </a:ext>
            </a:extLst>
          </p:cNvPr>
          <p:cNvSpPr>
            <a:spLocks noChangeArrowheads="1"/>
          </p:cNvSpPr>
          <p:nvPr/>
        </p:nvSpPr>
        <p:spPr bwMode="auto">
          <a:xfrm>
            <a:off x="1559832" y="2781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9">
            <a:extLst>
              <a:ext uri="{FF2B5EF4-FFF2-40B4-BE49-F238E27FC236}">
                <a16:creationId xmlns:a16="http://schemas.microsoft.com/office/drawing/2014/main" id="{97A25394-276A-4342-975E-9E8C4A8410D8}"/>
              </a:ext>
            </a:extLst>
          </p:cNvPr>
          <p:cNvSpPr>
            <a:spLocks noChangeArrowheads="1"/>
          </p:cNvSpPr>
          <p:nvPr/>
        </p:nvSpPr>
        <p:spPr bwMode="auto">
          <a:xfrm>
            <a:off x="838200" y="5943449"/>
            <a:ext cx="99885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3000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rPr>
              <a:t>[</a:t>
            </a:r>
            <a:r>
              <a:rPr kumimoji="0" lang="en-US" altLang="en-US" sz="1400" b="0" i="0" u="none" strike="noStrike" cap="none" normalizeH="0" baseline="30000" bmk="">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hlinkClick r:id="rId3"/>
              </a:rPr>
              <a:t>1]</a:t>
            </a:r>
            <a:r>
              <a:rPr kumimoji="0" lang="en-US" altLang="en-US"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Negative values reflect an increase in heating demand due to interactive effects – in all cases total savings is still positive.</a:t>
            </a:r>
            <a:endParaRPr kumimoji="0" lang="en-US" altLang="en-US" sz="3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7144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C2A1F2-9F29-48D2-A464-1A83AE98894A}"/>
              </a:ext>
            </a:extLst>
          </p:cNvPr>
          <p:cNvSpPr>
            <a:spLocks noGrp="1"/>
          </p:cNvSpPr>
          <p:nvPr>
            <p:ph type="title"/>
          </p:nvPr>
        </p:nvSpPr>
        <p:spPr/>
        <p:txBody>
          <a:bodyPr/>
          <a:lstStyle/>
          <a:p>
            <a:r>
              <a:rPr lang="en-US"/>
              <a:t>Community Center energy savings</a:t>
            </a:r>
          </a:p>
        </p:txBody>
      </p:sp>
      <p:graphicFrame>
        <p:nvGraphicFramePr>
          <p:cNvPr id="7" name="Table 6">
            <a:extLst>
              <a:ext uri="{FF2B5EF4-FFF2-40B4-BE49-F238E27FC236}">
                <a16:creationId xmlns:a16="http://schemas.microsoft.com/office/drawing/2014/main" id="{402290FF-3A90-4B67-8A54-C7E595B95FC4}"/>
              </a:ext>
            </a:extLst>
          </p:cNvPr>
          <p:cNvGraphicFramePr>
            <a:graphicFrameLocks noGrp="1"/>
          </p:cNvGraphicFramePr>
          <p:nvPr>
            <p:extLst>
              <p:ext uri="{D42A27DB-BD31-4B8C-83A1-F6EECF244321}">
                <p14:modId xmlns:p14="http://schemas.microsoft.com/office/powerpoint/2010/main" val="1932602264"/>
              </p:ext>
            </p:extLst>
          </p:nvPr>
        </p:nvGraphicFramePr>
        <p:xfrm>
          <a:off x="558800" y="1690692"/>
          <a:ext cx="10515600" cy="4115021"/>
        </p:xfrm>
        <a:graphic>
          <a:graphicData uri="http://schemas.openxmlformats.org/drawingml/2006/table">
            <a:tbl>
              <a:tblPr firstRow="1" firstCol="1" lastRow="1" bandRow="1">
                <a:tableStyleId>{21E4AEA4-8DFA-4A89-87EB-49C32662AFE0}</a:tableStyleId>
              </a:tblPr>
              <a:tblGrid>
                <a:gridCol w="3266238">
                  <a:extLst>
                    <a:ext uri="{9D8B030D-6E8A-4147-A177-3AD203B41FA5}">
                      <a16:colId xmlns:a16="http://schemas.microsoft.com/office/drawing/2014/main" val="3506074410"/>
                    </a:ext>
                  </a:extLst>
                </a:gridCol>
                <a:gridCol w="1144636">
                  <a:extLst>
                    <a:ext uri="{9D8B030D-6E8A-4147-A177-3AD203B41FA5}">
                      <a16:colId xmlns:a16="http://schemas.microsoft.com/office/drawing/2014/main" val="4211807795"/>
                    </a:ext>
                  </a:extLst>
                </a:gridCol>
                <a:gridCol w="1240022">
                  <a:extLst>
                    <a:ext uri="{9D8B030D-6E8A-4147-A177-3AD203B41FA5}">
                      <a16:colId xmlns:a16="http://schemas.microsoft.com/office/drawing/2014/main" val="4185716196"/>
                    </a:ext>
                  </a:extLst>
                </a:gridCol>
                <a:gridCol w="1335410">
                  <a:extLst>
                    <a:ext uri="{9D8B030D-6E8A-4147-A177-3AD203B41FA5}">
                      <a16:colId xmlns:a16="http://schemas.microsoft.com/office/drawing/2014/main" val="3621614429"/>
                    </a:ext>
                  </a:extLst>
                </a:gridCol>
                <a:gridCol w="1144636">
                  <a:extLst>
                    <a:ext uri="{9D8B030D-6E8A-4147-A177-3AD203B41FA5}">
                      <a16:colId xmlns:a16="http://schemas.microsoft.com/office/drawing/2014/main" val="2684257716"/>
                    </a:ext>
                  </a:extLst>
                </a:gridCol>
                <a:gridCol w="1144636">
                  <a:extLst>
                    <a:ext uri="{9D8B030D-6E8A-4147-A177-3AD203B41FA5}">
                      <a16:colId xmlns:a16="http://schemas.microsoft.com/office/drawing/2014/main" val="3120744352"/>
                    </a:ext>
                  </a:extLst>
                </a:gridCol>
                <a:gridCol w="1240022">
                  <a:extLst>
                    <a:ext uri="{9D8B030D-6E8A-4147-A177-3AD203B41FA5}">
                      <a16:colId xmlns:a16="http://schemas.microsoft.com/office/drawing/2014/main" val="4263130568"/>
                    </a:ext>
                  </a:extLst>
                </a:gridCol>
              </a:tblGrid>
              <a:tr h="1068630">
                <a:tc>
                  <a:txBody>
                    <a:bodyPr/>
                    <a:lstStyle/>
                    <a:p>
                      <a:pPr marL="0" marR="0" algn="ctr">
                        <a:lnSpc>
                          <a:spcPct val="107000"/>
                        </a:lnSpc>
                        <a:spcBef>
                          <a:spcPts val="0"/>
                        </a:spcBef>
                        <a:spcAft>
                          <a:spcPts val="0"/>
                        </a:spcAft>
                      </a:pPr>
                      <a:r>
                        <a:rPr lang="en-US" sz="1800">
                          <a:effectLst/>
                        </a:rPr>
                        <a:t>Measure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ctr">
                        <a:lnSpc>
                          <a:spcPct val="107000"/>
                        </a:lnSpc>
                        <a:spcBef>
                          <a:spcPts val="0"/>
                        </a:spcBef>
                        <a:spcAft>
                          <a:spcPts val="0"/>
                        </a:spcAft>
                      </a:pPr>
                      <a:r>
                        <a:rPr lang="en-US" sz="1800">
                          <a:effectLst/>
                        </a:rPr>
                        <a:t>Cost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ctr">
                        <a:lnSpc>
                          <a:spcPct val="107000"/>
                        </a:lnSpc>
                        <a:spcBef>
                          <a:spcPts val="0"/>
                        </a:spcBef>
                        <a:spcAft>
                          <a:spcPts val="0"/>
                        </a:spcAft>
                      </a:pPr>
                      <a:r>
                        <a:rPr lang="en-US" sz="1800">
                          <a:effectLst/>
                        </a:rPr>
                        <a:t>Electric savings (kWh)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ctr">
                        <a:lnSpc>
                          <a:spcPct val="107000"/>
                        </a:lnSpc>
                        <a:spcBef>
                          <a:spcPts val="0"/>
                        </a:spcBef>
                        <a:spcAft>
                          <a:spcPts val="0"/>
                        </a:spcAft>
                      </a:pPr>
                      <a:r>
                        <a:rPr lang="en-US" sz="1800">
                          <a:effectLst/>
                        </a:rPr>
                        <a:t>Gas savings (therms)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ctr">
                        <a:lnSpc>
                          <a:spcPct val="107000"/>
                        </a:lnSpc>
                        <a:spcBef>
                          <a:spcPts val="0"/>
                        </a:spcBef>
                        <a:spcAft>
                          <a:spcPts val="0"/>
                        </a:spcAft>
                      </a:pPr>
                      <a:r>
                        <a:rPr lang="en-US" sz="1800">
                          <a:effectLst/>
                        </a:rPr>
                        <a:t>Total energy savings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ctr">
                        <a:lnSpc>
                          <a:spcPct val="107000"/>
                        </a:lnSpc>
                        <a:spcBef>
                          <a:spcPts val="0"/>
                        </a:spcBef>
                        <a:spcAft>
                          <a:spcPts val="0"/>
                        </a:spcAft>
                      </a:pPr>
                      <a:r>
                        <a:rPr lang="en-US" sz="1800">
                          <a:effectLst/>
                        </a:rPr>
                        <a:t>Cost savings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ctr">
                        <a:lnSpc>
                          <a:spcPct val="107000"/>
                        </a:lnSpc>
                        <a:spcBef>
                          <a:spcPts val="0"/>
                        </a:spcBef>
                        <a:spcAft>
                          <a:spcPts val="0"/>
                        </a:spcAft>
                      </a:pPr>
                      <a:r>
                        <a:rPr lang="en-US" sz="1800">
                          <a:effectLst/>
                        </a:rPr>
                        <a:t>Simple payback (years)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extLst>
                  <a:ext uri="{0D108BD9-81ED-4DB2-BD59-A6C34878D82A}">
                    <a16:rowId xmlns:a16="http://schemas.microsoft.com/office/drawing/2014/main" val="905013176"/>
                  </a:ext>
                </a:extLst>
              </a:tr>
              <a:tr h="315390">
                <a:tc>
                  <a:txBody>
                    <a:bodyPr/>
                    <a:lstStyle/>
                    <a:p>
                      <a:pPr marL="0" marR="0">
                        <a:lnSpc>
                          <a:spcPct val="107000"/>
                        </a:lnSpc>
                        <a:spcBef>
                          <a:spcPts val="0"/>
                        </a:spcBef>
                        <a:spcAft>
                          <a:spcPts val="0"/>
                        </a:spcAft>
                      </a:pPr>
                      <a:r>
                        <a:rPr lang="en-US" sz="1800" b="0">
                          <a:effectLst/>
                        </a:rPr>
                        <a:t>Lighting controls - daylighting</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2,370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196653578"/>
                  </a:ext>
                </a:extLst>
              </a:tr>
              <a:tr h="376652">
                <a:tc>
                  <a:txBody>
                    <a:bodyPr/>
                    <a:lstStyle/>
                    <a:p>
                      <a:pPr marL="0" marR="0">
                        <a:lnSpc>
                          <a:spcPct val="107000"/>
                        </a:lnSpc>
                        <a:spcBef>
                          <a:spcPts val="0"/>
                        </a:spcBef>
                        <a:spcAft>
                          <a:spcPts val="0"/>
                        </a:spcAft>
                      </a:pPr>
                      <a:r>
                        <a:rPr lang="en-US" sz="1800" b="0">
                          <a:effectLst/>
                        </a:rPr>
                        <a:t>Lighting controls - occupancy</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$200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5,580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1335336429"/>
                  </a:ext>
                </a:extLst>
              </a:tr>
              <a:tr h="391261">
                <a:tc>
                  <a:txBody>
                    <a:bodyPr/>
                    <a:lstStyle/>
                    <a:p>
                      <a:pPr marL="0" marR="0">
                        <a:lnSpc>
                          <a:spcPct val="107000"/>
                        </a:lnSpc>
                        <a:spcBef>
                          <a:spcPts val="0"/>
                        </a:spcBef>
                        <a:spcAft>
                          <a:spcPts val="0"/>
                        </a:spcAft>
                      </a:pPr>
                      <a:r>
                        <a:rPr lang="en-US" sz="1800" b="0">
                          <a:effectLst/>
                        </a:rPr>
                        <a:t>HVAC AHU reset</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$190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2,840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521340936"/>
                  </a:ext>
                </a:extLst>
              </a:tr>
              <a:tr h="315390">
                <a:tc>
                  <a:txBody>
                    <a:bodyPr/>
                    <a:lstStyle/>
                    <a:p>
                      <a:pPr marL="0" marR="0">
                        <a:lnSpc>
                          <a:spcPct val="107000"/>
                        </a:lnSpc>
                        <a:spcBef>
                          <a:spcPts val="0"/>
                        </a:spcBef>
                        <a:spcAft>
                          <a:spcPts val="0"/>
                        </a:spcAft>
                      </a:pPr>
                      <a:r>
                        <a:rPr lang="en-US" sz="1800" b="0">
                          <a:effectLst/>
                        </a:rPr>
                        <a:t>LED lighting - task tuning</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$490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3,530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53058883"/>
                  </a:ext>
                </a:extLst>
              </a:tr>
              <a:tr h="315390">
                <a:tc>
                  <a:txBody>
                    <a:bodyPr/>
                    <a:lstStyle/>
                    <a:p>
                      <a:pPr marL="0" marR="0">
                        <a:lnSpc>
                          <a:spcPct val="107000"/>
                        </a:lnSpc>
                        <a:spcBef>
                          <a:spcPts val="0"/>
                        </a:spcBef>
                        <a:spcAft>
                          <a:spcPts val="0"/>
                        </a:spcAft>
                      </a:pPr>
                      <a:r>
                        <a:rPr lang="en-US" sz="1800" b="0">
                          <a:effectLst/>
                        </a:rPr>
                        <a:t>LED lighting retrofit - interior</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$10,060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31,700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-710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2.9%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$3,060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297116338"/>
                  </a:ext>
                </a:extLst>
              </a:tr>
              <a:tr h="315390">
                <a:tc>
                  <a:txBody>
                    <a:bodyPr/>
                    <a:lstStyle/>
                    <a:p>
                      <a:pPr marL="0" marR="0">
                        <a:lnSpc>
                          <a:spcPct val="107000"/>
                        </a:lnSpc>
                        <a:spcBef>
                          <a:spcPts val="0"/>
                        </a:spcBef>
                        <a:spcAft>
                          <a:spcPts val="0"/>
                        </a:spcAft>
                      </a:pPr>
                      <a:r>
                        <a:rPr lang="en-US" sz="1800" b="0">
                          <a:effectLst/>
                        </a:rPr>
                        <a:t>DCV - assembly space</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$1,490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1,000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4.3%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$430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3.5</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3550826918"/>
                  </a:ext>
                </a:extLst>
              </a:tr>
              <a:tr h="315390">
                <a:tc>
                  <a:txBody>
                    <a:bodyPr/>
                    <a:lstStyle/>
                    <a:p>
                      <a:pPr marL="0" marR="0">
                        <a:lnSpc>
                          <a:spcPct val="107000"/>
                        </a:lnSpc>
                        <a:spcBef>
                          <a:spcPts val="0"/>
                        </a:spcBef>
                        <a:spcAft>
                          <a:spcPts val="0"/>
                        </a:spcAft>
                      </a:pPr>
                      <a:r>
                        <a:rPr lang="en-US" sz="1800" b="0">
                          <a:effectLst/>
                        </a:rPr>
                        <a:t>HVAC boiler reset</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$1,220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570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4.4%</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3.6</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54422371"/>
                  </a:ext>
                </a:extLst>
              </a:tr>
              <a:tr h="368690">
                <a:tc>
                  <a:txBody>
                    <a:bodyPr/>
                    <a:lstStyle/>
                    <a:p>
                      <a:pPr marL="0" marR="0">
                        <a:lnSpc>
                          <a:spcPct val="107000"/>
                        </a:lnSpc>
                        <a:spcBef>
                          <a:spcPts val="0"/>
                        </a:spcBef>
                        <a:spcAft>
                          <a:spcPts val="0"/>
                        </a:spcAft>
                      </a:pPr>
                      <a:r>
                        <a:rPr lang="en-US" sz="1800" b="0">
                          <a:effectLst/>
                        </a:rPr>
                        <a:t>DCV - office space</a:t>
                      </a:r>
                      <a:endParaRPr lang="en-US" sz="1800" b="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$260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40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0.3%</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$30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800">
                          <a:effectLst/>
                        </a:rPr>
                        <a:t>7.6</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tc>
                <a:extLst>
                  <a:ext uri="{0D108BD9-81ED-4DB2-BD59-A6C34878D82A}">
                    <a16:rowId xmlns:a16="http://schemas.microsoft.com/office/drawing/2014/main" val="782258876"/>
                  </a:ext>
                </a:extLst>
              </a:tr>
              <a:tr h="332838">
                <a:tc>
                  <a:txBody>
                    <a:bodyPr/>
                    <a:lstStyle/>
                    <a:p>
                      <a:pPr marL="0" marR="0" algn="r">
                        <a:lnSpc>
                          <a:spcPct val="107000"/>
                        </a:lnSpc>
                        <a:spcBef>
                          <a:spcPts val="0"/>
                        </a:spcBef>
                        <a:spcAft>
                          <a:spcPts val="0"/>
                        </a:spcAft>
                      </a:pPr>
                      <a:r>
                        <a:rPr lang="en-US" sz="1800">
                          <a:effectLst/>
                        </a:rPr>
                        <a:t>Community Center Total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$13,990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lumMod val="75000"/>
                      </a:schemeClr>
                    </a:solidFill>
                  </a:tcPr>
                </a:tc>
                <a:tc>
                  <a:txBody>
                    <a:bodyPr/>
                    <a:lstStyle/>
                    <a:p>
                      <a:pPr marL="0" marR="0" algn="r">
                        <a:lnSpc>
                          <a:spcPct val="107000"/>
                        </a:lnSpc>
                        <a:spcBef>
                          <a:spcPts val="0"/>
                        </a:spcBef>
                        <a:spcAft>
                          <a:spcPts val="0"/>
                        </a:spcAft>
                      </a:pPr>
                      <a:r>
                        <a:rPr lang="en-US" sz="1800">
                          <a:effectLst/>
                        </a:rPr>
                        <a:t>47,100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480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16.1%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marL="0" marR="0" algn="r">
                        <a:lnSpc>
                          <a:spcPct val="107000"/>
                        </a:lnSpc>
                        <a:spcBef>
                          <a:spcPts val="0"/>
                        </a:spcBef>
                        <a:spcAft>
                          <a:spcPts val="0"/>
                        </a:spcAft>
                      </a:pPr>
                      <a:r>
                        <a:rPr lang="en-US" sz="1800">
                          <a:effectLst/>
                        </a:rPr>
                        <a:t>$5,470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tc>
                  <a:txBody>
                    <a:bodyPr/>
                    <a:lstStyle/>
                    <a:p>
                      <a:pPr>
                        <a:lnSpc>
                          <a:spcPct val="107000"/>
                        </a:lnSpc>
                      </a:pPr>
                      <a:endParaRPr lang="en-US" sz="1800">
                        <a:effectLst/>
                        <a:latin typeface="Times New Roman" panose="02020603050405020304" pitchFamily="18" charset="0"/>
                        <a:cs typeface="Times New Roman" panose="02020603050405020304" pitchFamily="18" charset="0"/>
                      </a:endParaRPr>
                    </a:p>
                  </a:txBody>
                  <a:tcPr marL="68580" marR="68580" marT="0" marB="0" anchor="b">
                    <a:solidFill>
                      <a:schemeClr val="accent2">
                        <a:lumMod val="75000"/>
                      </a:schemeClr>
                    </a:solidFill>
                  </a:tcPr>
                </a:tc>
                <a:extLst>
                  <a:ext uri="{0D108BD9-81ED-4DB2-BD59-A6C34878D82A}">
                    <a16:rowId xmlns:a16="http://schemas.microsoft.com/office/drawing/2014/main" val="1674058560"/>
                  </a:ext>
                </a:extLst>
              </a:tr>
            </a:tbl>
          </a:graphicData>
        </a:graphic>
      </p:graphicFrame>
    </p:spTree>
    <p:extLst>
      <p:ext uri="{BB962C8B-B14F-4D97-AF65-F5344CB8AC3E}">
        <p14:creationId xmlns:p14="http://schemas.microsoft.com/office/powerpoint/2010/main" val="306058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39B2BED-2861-4FD2-B057-3C059E6041D2}"/>
              </a:ext>
            </a:extLst>
          </p:cNvPr>
          <p:cNvSpPr>
            <a:spLocks noGrp="1"/>
          </p:cNvSpPr>
          <p:nvPr>
            <p:ph type="title"/>
          </p:nvPr>
        </p:nvSpPr>
        <p:spPr>
          <a:xfrm>
            <a:off x="863029" y="1012004"/>
            <a:ext cx="3416158" cy="4795408"/>
          </a:xfrm>
        </p:spPr>
        <p:txBody>
          <a:bodyPr vert="horz" lIns="91440" tIns="45720" rIns="91440" bIns="45720" rtlCol="0" anchor="ctr">
            <a:normAutofit/>
          </a:bodyPr>
          <a:lstStyle/>
          <a:p>
            <a:pPr algn="l" defTabSz="914400"/>
            <a:r>
              <a:rPr lang="en-US" sz="4400" kern="1200">
                <a:solidFill>
                  <a:srgbClr val="FFFFFF"/>
                </a:solidFill>
                <a:latin typeface="+mj-lt"/>
                <a:ea typeface="+mj-ea"/>
                <a:cs typeface="+mj-cs"/>
              </a:rPr>
              <a:t>Non-site visit buildings: analysis process</a:t>
            </a:r>
          </a:p>
        </p:txBody>
      </p:sp>
      <p:graphicFrame>
        <p:nvGraphicFramePr>
          <p:cNvPr id="9" name="Text Placeholder 4">
            <a:extLst>
              <a:ext uri="{FF2B5EF4-FFF2-40B4-BE49-F238E27FC236}">
                <a16:creationId xmlns:a16="http://schemas.microsoft.com/office/drawing/2014/main" id="{4B992A54-7D88-4FB2-AB2A-1B94B1A7B8E8}"/>
              </a:ext>
            </a:extLst>
          </p:cNvPr>
          <p:cNvGraphicFramePr/>
          <p:nvPr>
            <p:extLst>
              <p:ext uri="{D42A27DB-BD31-4B8C-83A1-F6EECF244321}">
                <p14:modId xmlns:p14="http://schemas.microsoft.com/office/powerpoint/2010/main" val="30229806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616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2521-D48A-43F1-9EFB-849424920C53}"/>
              </a:ext>
            </a:extLst>
          </p:cNvPr>
          <p:cNvSpPr>
            <a:spLocks noGrp="1"/>
          </p:cNvSpPr>
          <p:nvPr>
            <p:ph type="title"/>
          </p:nvPr>
        </p:nvSpPr>
        <p:spPr/>
        <p:txBody>
          <a:bodyPr/>
          <a:lstStyle/>
          <a:p>
            <a:r>
              <a:rPr lang="en-US"/>
              <a:t>Energy profile</a:t>
            </a:r>
          </a:p>
        </p:txBody>
      </p:sp>
    </p:spTree>
    <p:extLst>
      <p:ext uri="{BB962C8B-B14F-4D97-AF65-F5344CB8AC3E}">
        <p14:creationId xmlns:p14="http://schemas.microsoft.com/office/powerpoint/2010/main" val="122391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9C23F3-1A82-43D5-9E2F-FB12B09CB68E}"/>
              </a:ext>
            </a:extLst>
          </p:cNvPr>
          <p:cNvSpPr>
            <a:spLocks noGrp="1"/>
          </p:cNvSpPr>
          <p:nvPr>
            <p:ph type="title"/>
          </p:nvPr>
        </p:nvSpPr>
        <p:spPr>
          <a:xfrm>
            <a:off x="838199" y="130628"/>
            <a:ext cx="10515600" cy="1325563"/>
          </a:xfrm>
        </p:spPr>
        <p:txBody>
          <a:bodyPr/>
          <a:lstStyle/>
          <a:p>
            <a:r>
              <a:rPr lang="en-US"/>
              <a:t>Non-site visit buildings: potential savings</a:t>
            </a:r>
          </a:p>
        </p:txBody>
      </p:sp>
      <p:graphicFrame>
        <p:nvGraphicFramePr>
          <p:cNvPr id="5" name="Table 4">
            <a:extLst>
              <a:ext uri="{FF2B5EF4-FFF2-40B4-BE49-F238E27FC236}">
                <a16:creationId xmlns:a16="http://schemas.microsoft.com/office/drawing/2014/main" id="{1A5EE3A5-D6F4-42F5-A569-90CCFEB9ABDA}"/>
              </a:ext>
            </a:extLst>
          </p:cNvPr>
          <p:cNvGraphicFramePr>
            <a:graphicFrameLocks noGrp="1"/>
          </p:cNvGraphicFramePr>
          <p:nvPr>
            <p:extLst>
              <p:ext uri="{D42A27DB-BD31-4B8C-83A1-F6EECF244321}">
                <p14:modId xmlns:p14="http://schemas.microsoft.com/office/powerpoint/2010/main" val="2350625723"/>
              </p:ext>
            </p:extLst>
          </p:nvPr>
        </p:nvGraphicFramePr>
        <p:xfrm>
          <a:off x="762001" y="1223146"/>
          <a:ext cx="10667997" cy="5358006"/>
        </p:xfrm>
        <a:graphic>
          <a:graphicData uri="http://schemas.openxmlformats.org/drawingml/2006/table">
            <a:tbl>
              <a:tblPr firstRow="1" firstCol="1" lastRow="1" bandRow="1"/>
              <a:tblGrid>
                <a:gridCol w="3494781">
                  <a:extLst>
                    <a:ext uri="{9D8B030D-6E8A-4147-A177-3AD203B41FA5}">
                      <a16:colId xmlns:a16="http://schemas.microsoft.com/office/drawing/2014/main" val="1742577134"/>
                    </a:ext>
                  </a:extLst>
                </a:gridCol>
                <a:gridCol w="944535">
                  <a:extLst>
                    <a:ext uri="{9D8B030D-6E8A-4147-A177-3AD203B41FA5}">
                      <a16:colId xmlns:a16="http://schemas.microsoft.com/office/drawing/2014/main" val="1540545899"/>
                    </a:ext>
                  </a:extLst>
                </a:gridCol>
                <a:gridCol w="1289814">
                  <a:extLst>
                    <a:ext uri="{9D8B030D-6E8A-4147-A177-3AD203B41FA5}">
                      <a16:colId xmlns:a16="http://schemas.microsoft.com/office/drawing/2014/main" val="675388363"/>
                    </a:ext>
                  </a:extLst>
                </a:gridCol>
                <a:gridCol w="1227895">
                  <a:extLst>
                    <a:ext uri="{9D8B030D-6E8A-4147-A177-3AD203B41FA5}">
                      <a16:colId xmlns:a16="http://schemas.microsoft.com/office/drawing/2014/main" val="2321566742"/>
                    </a:ext>
                  </a:extLst>
                </a:gridCol>
                <a:gridCol w="1210053">
                  <a:extLst>
                    <a:ext uri="{9D8B030D-6E8A-4147-A177-3AD203B41FA5}">
                      <a16:colId xmlns:a16="http://schemas.microsoft.com/office/drawing/2014/main" val="911785853"/>
                    </a:ext>
                  </a:extLst>
                </a:gridCol>
                <a:gridCol w="1210053">
                  <a:extLst>
                    <a:ext uri="{9D8B030D-6E8A-4147-A177-3AD203B41FA5}">
                      <a16:colId xmlns:a16="http://schemas.microsoft.com/office/drawing/2014/main" val="450801657"/>
                    </a:ext>
                  </a:extLst>
                </a:gridCol>
                <a:gridCol w="1290866">
                  <a:extLst>
                    <a:ext uri="{9D8B030D-6E8A-4147-A177-3AD203B41FA5}">
                      <a16:colId xmlns:a16="http://schemas.microsoft.com/office/drawing/2014/main" val="3094507352"/>
                    </a:ext>
                  </a:extLst>
                </a:gridCol>
              </a:tblGrid>
              <a:tr h="623187">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Building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Cost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Electric savings (kWh)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Gas savings (therms)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Total energy savings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Cost savings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ct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Simple payback (years)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a:noFill/>
                    </a:lnR>
                    <a:lnT w="12700" cap="flat" cmpd="sng" algn="ctr">
                      <a:solidFill>
                        <a:srgbClr val="305496"/>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extLst>
                  <a:ext uri="{0D108BD9-81ED-4DB2-BD59-A6C34878D82A}">
                    <a16:rowId xmlns:a16="http://schemas.microsoft.com/office/drawing/2014/main" val="3862253622"/>
                  </a:ext>
                </a:extLst>
              </a:tr>
              <a:tr h="198244">
                <a:tc>
                  <a:txBody>
                    <a:bodyPr/>
                    <a:lstStyle/>
                    <a:p>
                      <a:pPr marL="0" marR="0">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Library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marL="0" marR="0">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extLst>
                  <a:ext uri="{0D108BD9-81ED-4DB2-BD59-A6C34878D82A}">
                    <a16:rowId xmlns:a16="http://schemas.microsoft.com/office/drawing/2014/main" val="3950878681"/>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HVAC AHU reset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19,380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$2,130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157510797"/>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LED lighting retrofit - interior</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$7,930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25,000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$2,750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204311200"/>
                  </a:ext>
                </a:extLst>
              </a:tr>
              <a:tr h="198244">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Library Total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44,380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$4,880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extLst>
                  <a:ext uri="{0D108BD9-81ED-4DB2-BD59-A6C34878D82A}">
                    <a16:rowId xmlns:a16="http://schemas.microsoft.com/office/drawing/2014/main" val="3504348910"/>
                  </a:ext>
                </a:extLst>
              </a:tr>
              <a:tr h="198244">
                <a:tc>
                  <a:txBody>
                    <a:bodyPr/>
                    <a:lstStyle/>
                    <a:p>
                      <a:pPr marL="0" marR="0">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Maintenance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extLst>
                  <a:ext uri="{0D108BD9-81ED-4DB2-BD59-A6C34878D82A}">
                    <a16:rowId xmlns:a16="http://schemas.microsoft.com/office/drawing/2014/main" val="2916025012"/>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Lighting controls - daylighting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1,560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92008344"/>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Lighting controls - garage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789875374"/>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LED lighting - task tuning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$1,420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971690148"/>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LED lighting retrofit - interior</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10,350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044867062"/>
                  </a:ext>
                </a:extLst>
              </a:tr>
              <a:tr h="198244">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Maintenance Total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$6,140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22,910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$2,210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extLst>
                  <a:ext uri="{0D108BD9-81ED-4DB2-BD59-A6C34878D82A}">
                    <a16:rowId xmlns:a16="http://schemas.microsoft.com/office/drawing/2014/main" val="3283624843"/>
                  </a:ext>
                </a:extLst>
              </a:tr>
              <a:tr h="198244">
                <a:tc>
                  <a:txBody>
                    <a:bodyPr/>
                    <a:lstStyle/>
                    <a:p>
                      <a:pPr marL="0" marR="0">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New Fire Station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extLst>
                  <a:ext uri="{0D108BD9-81ED-4DB2-BD59-A6C34878D82A}">
                    <a16:rowId xmlns:a16="http://schemas.microsoft.com/office/drawing/2014/main" val="1557366449"/>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HVAC AHU reset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a:noFill/>
                    </a:lnB>
                  </a:tcPr>
                </a:tc>
                <a:extLst>
                  <a:ext uri="{0D108BD9-81ED-4DB2-BD59-A6C34878D82A}">
                    <a16:rowId xmlns:a16="http://schemas.microsoft.com/office/drawing/2014/main" val="3535518132"/>
                  </a:ext>
                </a:extLst>
              </a:tr>
              <a:tr h="198244">
                <a:tc>
                  <a:txBody>
                    <a:bodyPr/>
                    <a:lstStyle/>
                    <a:p>
                      <a:pPr marL="0" marR="0">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Police Processing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a:noFill/>
                    </a:lnT>
                    <a:lnB w="12700" cap="flat" cmpd="sng" algn="ctr">
                      <a:solidFill>
                        <a:srgbClr val="8EA9DB"/>
                      </a:solidFill>
                      <a:prstDash val="solid"/>
                      <a:round/>
                      <a:headEnd type="none" w="med" len="med"/>
                      <a:tailEnd type="none" w="med" len="med"/>
                    </a:lnB>
                    <a:solidFill>
                      <a:srgbClr val="BDD9F3"/>
                    </a:solidFill>
                  </a:tcPr>
                </a:tc>
                <a:extLst>
                  <a:ext uri="{0D108BD9-81ED-4DB2-BD59-A6C34878D82A}">
                    <a16:rowId xmlns:a16="http://schemas.microsoft.com/office/drawing/2014/main" val="416002275"/>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LED lighting retrofit - interior</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218727391"/>
                  </a:ext>
                </a:extLst>
              </a:tr>
              <a:tr h="198244">
                <a:tc>
                  <a:txBody>
                    <a:bodyPr/>
                    <a:lstStyle/>
                    <a:p>
                      <a:pPr marL="0" marR="0">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Safety Building / Firehouse 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BDD9F3"/>
                    </a:solidFill>
                  </a:tcPr>
                </a:tc>
                <a:extLst>
                  <a:ext uri="{0D108BD9-81ED-4DB2-BD59-A6C34878D82A}">
                    <a16:rowId xmlns:a16="http://schemas.microsoft.com/office/drawing/2014/main" val="1108756877"/>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Lighting controls - occupancy</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56340298"/>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Lighting controls - garage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5,480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178390982"/>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LED lighting - task tuning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156512147"/>
                  </a:ext>
                </a:extLst>
              </a:tr>
              <a:tr h="198038">
                <a:tc>
                  <a:txBody>
                    <a:bodyPr/>
                    <a:lstStyle/>
                    <a:p>
                      <a:pPr marL="0" marR="0">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LED lighting retrofit - interior</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26,580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$2,570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242723264"/>
                  </a:ext>
                </a:extLst>
              </a:tr>
              <a:tr h="410613">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Safety Building / Firehouse 1 Total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33,400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-740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marL="0" marR="0" algn="r">
                        <a:lnSpc>
                          <a:spcPct val="107000"/>
                        </a:lnSpc>
                        <a:spcBef>
                          <a:spcPts val="0"/>
                        </a:spcBef>
                        <a:spcAft>
                          <a:spcPts val="0"/>
                        </a:spcAft>
                      </a:pPr>
                      <a:r>
                        <a:rPr lang="en-US" sz="1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$3,230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CED0D2"/>
                    </a:solidFill>
                  </a:tcPr>
                </a:tc>
                <a:extLst>
                  <a:ext uri="{0D108BD9-81ED-4DB2-BD59-A6C34878D82A}">
                    <a16:rowId xmlns:a16="http://schemas.microsoft.com/office/drawing/2014/main" val="857122432"/>
                  </a:ext>
                </a:extLst>
              </a:tr>
              <a:tr h="234550">
                <a:tc>
                  <a:txBody>
                    <a:bodyPr/>
                    <a:lstStyle/>
                    <a:p>
                      <a:pPr marL="0" marR="0">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Grand Total</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r">
                        <a:lnSpc>
                          <a:spcPct val="107000"/>
                        </a:lnSpc>
                        <a:spcBef>
                          <a:spcPts val="0"/>
                        </a:spcBef>
                        <a:spcAft>
                          <a:spcPts val="0"/>
                        </a:spcAft>
                      </a:pPr>
                      <a:r>
                        <a:rPr lang="en-US" sz="14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$22,460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r">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109,120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r">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-1,090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marL="0" marR="0" algn="r">
                        <a:lnSpc>
                          <a:spcPct val="107000"/>
                        </a:lnSpc>
                        <a:spcBef>
                          <a:spcPts val="0"/>
                        </a:spcBef>
                        <a:spcAft>
                          <a:spcPts val="0"/>
                        </a:spcAft>
                      </a:pPr>
                      <a:r>
                        <a:rPr lang="en-US" sz="1400" b="1">
                          <a:effectLst/>
                          <a:latin typeface="Arial" panose="020B0604020202020204" pitchFamily="34" charset="0"/>
                          <a:ea typeface="Times New Roman" panose="02020603050405020304" pitchFamily="18" charset="0"/>
                          <a:cs typeface="Times New Roman" panose="02020603050405020304" pitchFamily="18" charset="0"/>
                        </a:rPr>
                        <a:t>$11,350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tc>
                  <a:txBody>
                    <a:bodyPr/>
                    <a:lstStyle/>
                    <a:p>
                      <a:pPr>
                        <a:lnSpc>
                          <a:spcPct val="107000"/>
                        </a:lnSpc>
                      </a:pPr>
                      <a:endParaRPr lang="en-US" sz="1400">
                        <a:effectLst/>
                        <a:latin typeface="Times New Roman" panose="02020603050405020304" pitchFamily="18" charset="0"/>
                        <a:cs typeface="Times New Roman" panose="02020603050405020304" pitchFamily="18" charset="0"/>
                      </a:endParaRPr>
                    </a:p>
                  </a:txBody>
                  <a:tcPr marL="64030" marR="64030" marT="0" marB="0" anchor="b">
                    <a:lnL w="12700" cap="flat" cmpd="sng" algn="ctr">
                      <a:solidFill>
                        <a:srgbClr val="8EA9DB"/>
                      </a:solidFill>
                      <a:prstDash val="solid"/>
                      <a:round/>
                      <a:headEnd type="none" w="med" len="med"/>
                      <a:tailEnd type="none" w="med" len="med"/>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13406A"/>
                    </a:solidFill>
                  </a:tcPr>
                </a:tc>
                <a:extLst>
                  <a:ext uri="{0D108BD9-81ED-4DB2-BD59-A6C34878D82A}">
                    <a16:rowId xmlns:a16="http://schemas.microsoft.com/office/drawing/2014/main" val="4246235309"/>
                  </a:ext>
                </a:extLst>
              </a:tr>
            </a:tbl>
          </a:graphicData>
        </a:graphic>
      </p:graphicFrame>
    </p:spTree>
    <p:extLst>
      <p:ext uri="{BB962C8B-B14F-4D97-AF65-F5344CB8AC3E}">
        <p14:creationId xmlns:p14="http://schemas.microsoft.com/office/powerpoint/2010/main" val="1165865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800EA6-01D0-492D-AA30-B917563F5FBC}"/>
              </a:ext>
            </a:extLst>
          </p:cNvPr>
          <p:cNvSpPr>
            <a:spLocks noGrp="1"/>
          </p:cNvSpPr>
          <p:nvPr>
            <p:ph type="title"/>
          </p:nvPr>
        </p:nvSpPr>
        <p:spPr/>
        <p:txBody>
          <a:bodyPr/>
          <a:lstStyle/>
          <a:p>
            <a:r>
              <a:rPr lang="en-US"/>
              <a:t>Impact on energy use intensity</a:t>
            </a:r>
          </a:p>
        </p:txBody>
      </p:sp>
      <p:graphicFrame>
        <p:nvGraphicFramePr>
          <p:cNvPr id="4" name="Chart 3">
            <a:extLst>
              <a:ext uri="{FF2B5EF4-FFF2-40B4-BE49-F238E27FC236}">
                <a16:creationId xmlns:a16="http://schemas.microsoft.com/office/drawing/2014/main" id="{00000000-0008-0000-0400-000002000000}"/>
              </a:ext>
            </a:extLst>
          </p:cNvPr>
          <p:cNvGraphicFramePr/>
          <p:nvPr>
            <p:extLst>
              <p:ext uri="{D42A27DB-BD31-4B8C-83A1-F6EECF244321}">
                <p14:modId xmlns:p14="http://schemas.microsoft.com/office/powerpoint/2010/main" val="292627168"/>
              </p:ext>
            </p:extLst>
          </p:nvPr>
        </p:nvGraphicFramePr>
        <p:xfrm>
          <a:off x="1277257" y="1494971"/>
          <a:ext cx="9071429" cy="48187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6970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2521-D48A-43F1-9EFB-849424920C53}"/>
              </a:ext>
            </a:extLst>
          </p:cNvPr>
          <p:cNvSpPr>
            <a:spLocks noGrp="1"/>
          </p:cNvSpPr>
          <p:nvPr>
            <p:ph type="title"/>
          </p:nvPr>
        </p:nvSpPr>
        <p:spPr/>
        <p:txBody>
          <a:bodyPr/>
          <a:lstStyle/>
          <a:p>
            <a:r>
              <a:rPr lang="en-US">
                <a:latin typeface="Arial"/>
                <a:cs typeface="Arial"/>
              </a:rPr>
              <a:t>Fleet analysis</a:t>
            </a:r>
          </a:p>
        </p:txBody>
      </p:sp>
    </p:spTree>
    <p:extLst>
      <p:ext uri="{BB962C8B-B14F-4D97-AF65-F5344CB8AC3E}">
        <p14:creationId xmlns:p14="http://schemas.microsoft.com/office/powerpoint/2010/main" val="2981740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7F6932-8772-4500-B62E-F1FCA8B15B4B}"/>
              </a:ext>
            </a:extLst>
          </p:cNvPr>
          <p:cNvSpPr>
            <a:spLocks noGrp="1"/>
          </p:cNvSpPr>
          <p:nvPr>
            <p:ph type="title"/>
          </p:nvPr>
        </p:nvSpPr>
        <p:spPr/>
        <p:txBody>
          <a:bodyPr/>
          <a:lstStyle/>
          <a:p>
            <a:r>
              <a:rPr lang="en-US"/>
              <a:t>Fleet analysis</a:t>
            </a:r>
          </a:p>
        </p:txBody>
      </p:sp>
      <p:sp>
        <p:nvSpPr>
          <p:cNvPr id="2" name="Text Placeholder 1">
            <a:extLst>
              <a:ext uri="{FF2B5EF4-FFF2-40B4-BE49-F238E27FC236}">
                <a16:creationId xmlns:a16="http://schemas.microsoft.com/office/drawing/2014/main" id="{A6F2CD26-3D26-43B4-BCC3-9F359F911C46}"/>
              </a:ext>
            </a:extLst>
          </p:cNvPr>
          <p:cNvSpPr>
            <a:spLocks noGrp="1"/>
          </p:cNvSpPr>
          <p:nvPr>
            <p:ph type="body" sz="quarter" idx="4294967295"/>
          </p:nvPr>
        </p:nvSpPr>
        <p:spPr>
          <a:xfrm>
            <a:off x="4274126" y="1570038"/>
            <a:ext cx="6698674" cy="5116512"/>
          </a:xfrm>
        </p:spPr>
        <p:txBody>
          <a:bodyPr>
            <a:normAutofit/>
          </a:bodyPr>
          <a:lstStyle/>
          <a:p>
            <a:pPr algn="l"/>
            <a:r>
              <a:rPr lang="en-US"/>
              <a:t>Characterized vehicles into 6 types</a:t>
            </a:r>
          </a:p>
          <a:p>
            <a:pPr lvl="1" algn="l"/>
            <a:r>
              <a:rPr lang="en-US"/>
              <a:t>Separated diesel &amp; gasoline vehicles</a:t>
            </a:r>
          </a:p>
          <a:p>
            <a:pPr algn="l">
              <a:lnSpc>
                <a:spcPct val="100000"/>
              </a:lnSpc>
            </a:pPr>
            <a:r>
              <a:rPr lang="en-US"/>
              <a:t>Used city-specific data and secondary data to estimate current costs &amp; carbon footprints</a:t>
            </a:r>
          </a:p>
          <a:p>
            <a:pPr algn="l">
              <a:lnSpc>
                <a:spcPct val="100000"/>
              </a:lnSpc>
            </a:pPr>
            <a:r>
              <a:rPr lang="en-US"/>
              <a:t>Estimated carbon footprint &amp; costs if alternatives adopted when cost effective</a:t>
            </a:r>
          </a:p>
        </p:txBody>
      </p:sp>
      <p:pic>
        <p:nvPicPr>
          <p:cNvPr id="5" name="Picture 4">
            <a:extLst>
              <a:ext uri="{FF2B5EF4-FFF2-40B4-BE49-F238E27FC236}">
                <a16:creationId xmlns:a16="http://schemas.microsoft.com/office/drawing/2014/main" id="{3EC6DC5A-575A-4E91-B8F1-A86FC84F0308}"/>
              </a:ext>
            </a:extLst>
          </p:cNvPr>
          <p:cNvPicPr>
            <a:picLocks noChangeAspect="1"/>
          </p:cNvPicPr>
          <p:nvPr/>
        </p:nvPicPr>
        <p:blipFill rotWithShape="1">
          <a:blip r:embed="rId3"/>
          <a:srcRect l="21795" t="-1215" r="2216" b="1215"/>
          <a:stretch/>
        </p:blipFill>
        <p:spPr>
          <a:xfrm>
            <a:off x="83129" y="1268527"/>
            <a:ext cx="3435926" cy="5631165"/>
          </a:xfrm>
          <a:prstGeom prst="rect">
            <a:avLst/>
          </a:prstGeom>
        </p:spPr>
      </p:pic>
    </p:spTree>
    <p:extLst>
      <p:ext uri="{BB962C8B-B14F-4D97-AF65-F5344CB8AC3E}">
        <p14:creationId xmlns:p14="http://schemas.microsoft.com/office/powerpoint/2010/main" val="1418585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art Placeholder 1">
            <a:extLst>
              <a:ext uri="{FF2B5EF4-FFF2-40B4-BE49-F238E27FC236}">
                <a16:creationId xmlns:a16="http://schemas.microsoft.com/office/drawing/2014/main" id="{2B4B422B-E654-4A29-AC6B-44D13579F354}"/>
              </a:ext>
            </a:extLst>
          </p:cNvPr>
          <p:cNvSpPr>
            <a:spLocks noGrp="1"/>
          </p:cNvSpPr>
          <p:nvPr>
            <p:ph type="chart" sz="quarter" idx="16"/>
          </p:nvPr>
        </p:nvSpPr>
        <p:spPr>
          <a:ln>
            <a:solidFill>
              <a:schemeClr val="bg1"/>
            </a:solidFill>
          </a:ln>
        </p:spPr>
      </p:sp>
      <p:sp>
        <p:nvSpPr>
          <p:cNvPr id="3" name="Title 2">
            <a:extLst>
              <a:ext uri="{FF2B5EF4-FFF2-40B4-BE49-F238E27FC236}">
                <a16:creationId xmlns:a16="http://schemas.microsoft.com/office/drawing/2014/main" id="{5421F12C-B0BC-4932-AEE9-B7F11344C892}"/>
              </a:ext>
            </a:extLst>
          </p:cNvPr>
          <p:cNvSpPr>
            <a:spLocks noGrp="1"/>
          </p:cNvSpPr>
          <p:nvPr>
            <p:ph type="title"/>
          </p:nvPr>
        </p:nvSpPr>
        <p:spPr/>
        <p:txBody>
          <a:bodyPr/>
          <a:lstStyle/>
          <a:p>
            <a:r>
              <a:rPr lang="en-US"/>
              <a:t>Key vehicle types</a:t>
            </a:r>
          </a:p>
        </p:txBody>
      </p:sp>
      <p:graphicFrame>
        <p:nvGraphicFramePr>
          <p:cNvPr id="4" name="Table 3">
            <a:extLst>
              <a:ext uri="{FF2B5EF4-FFF2-40B4-BE49-F238E27FC236}">
                <a16:creationId xmlns:a16="http://schemas.microsoft.com/office/drawing/2014/main" id="{023C0014-6CC7-4A3A-B2DB-280037FD61B9}"/>
              </a:ext>
            </a:extLst>
          </p:cNvPr>
          <p:cNvGraphicFramePr>
            <a:graphicFrameLocks noGrp="1"/>
          </p:cNvGraphicFramePr>
          <p:nvPr>
            <p:extLst>
              <p:ext uri="{D42A27DB-BD31-4B8C-83A1-F6EECF244321}">
                <p14:modId xmlns:p14="http://schemas.microsoft.com/office/powerpoint/2010/main" val="2399026262"/>
              </p:ext>
            </p:extLst>
          </p:nvPr>
        </p:nvGraphicFramePr>
        <p:xfrm>
          <a:off x="2503054" y="1739181"/>
          <a:ext cx="7185891" cy="4486506"/>
        </p:xfrm>
        <a:graphic>
          <a:graphicData uri="http://schemas.openxmlformats.org/drawingml/2006/table">
            <a:tbl>
              <a:tblPr firstRow="1" bandRow="1">
                <a:tableStyleId>{F5AB1C69-6EDB-4FF4-983F-18BD219EF322}</a:tableStyleId>
              </a:tblPr>
              <a:tblGrid>
                <a:gridCol w="3472873">
                  <a:extLst>
                    <a:ext uri="{9D8B030D-6E8A-4147-A177-3AD203B41FA5}">
                      <a16:colId xmlns:a16="http://schemas.microsoft.com/office/drawing/2014/main" val="3342788973"/>
                    </a:ext>
                  </a:extLst>
                </a:gridCol>
                <a:gridCol w="3713018">
                  <a:extLst>
                    <a:ext uri="{9D8B030D-6E8A-4147-A177-3AD203B41FA5}">
                      <a16:colId xmlns:a16="http://schemas.microsoft.com/office/drawing/2014/main" val="4008473506"/>
                    </a:ext>
                  </a:extLst>
                </a:gridCol>
              </a:tblGrid>
              <a:tr h="563336">
                <a:tc>
                  <a:txBody>
                    <a:bodyPr/>
                    <a:lstStyle/>
                    <a:p>
                      <a:pPr algn="ctr"/>
                      <a:r>
                        <a:rPr lang="en-US" sz="2400"/>
                        <a:t>Category</a:t>
                      </a:r>
                    </a:p>
                  </a:txBody>
                  <a:tcPr/>
                </a:tc>
                <a:tc>
                  <a:txBody>
                    <a:bodyPr/>
                    <a:lstStyle/>
                    <a:p>
                      <a:pPr algn="ctr"/>
                      <a:r>
                        <a:rPr lang="en-US" sz="2400"/>
                        <a:t>Vehicles Included</a:t>
                      </a:r>
                    </a:p>
                  </a:txBody>
                  <a:tcPr/>
                </a:tc>
                <a:extLst>
                  <a:ext uri="{0D108BD9-81ED-4DB2-BD59-A6C34878D82A}">
                    <a16:rowId xmlns:a16="http://schemas.microsoft.com/office/drawing/2014/main" val="3694410955"/>
                  </a:ext>
                </a:extLst>
              </a:tr>
              <a:tr h="581536">
                <a:tc>
                  <a:txBody>
                    <a:bodyPr/>
                    <a:lstStyle/>
                    <a:p>
                      <a:r>
                        <a:rPr lang="en-US" sz="1600"/>
                        <a:t>Police Vehicles</a:t>
                      </a:r>
                    </a:p>
                  </a:txBody>
                  <a:tcPr/>
                </a:tc>
                <a:tc>
                  <a:txBody>
                    <a:bodyPr/>
                    <a:lstStyle/>
                    <a:p>
                      <a:r>
                        <a:rPr lang="en-US" sz="1600"/>
                        <a:t>Police department SUVs, motorcycles, pickups, vans, cars</a:t>
                      </a:r>
                    </a:p>
                  </a:txBody>
                  <a:tcPr/>
                </a:tc>
                <a:extLst>
                  <a:ext uri="{0D108BD9-81ED-4DB2-BD59-A6C34878D82A}">
                    <a16:rowId xmlns:a16="http://schemas.microsoft.com/office/drawing/2014/main" val="2311699421"/>
                  </a:ext>
                </a:extLst>
              </a:tr>
              <a:tr h="535709">
                <a:tc>
                  <a:txBody>
                    <a:bodyPr/>
                    <a:lstStyle/>
                    <a:p>
                      <a:r>
                        <a:rPr lang="en-US" sz="1600"/>
                        <a:t>Pickups</a:t>
                      </a:r>
                    </a:p>
                  </a:txBody>
                  <a:tcPr/>
                </a:tc>
                <a:tc>
                  <a:txBody>
                    <a:bodyPr/>
                    <a:lstStyle/>
                    <a:p>
                      <a:r>
                        <a:rPr lang="en-US" sz="1600"/>
                        <a:t>Pickups, heavy-duty cargo vans, Jeeps</a:t>
                      </a:r>
                    </a:p>
                  </a:txBody>
                  <a:tcPr/>
                </a:tc>
                <a:extLst>
                  <a:ext uri="{0D108BD9-81ED-4DB2-BD59-A6C34878D82A}">
                    <a16:rowId xmlns:a16="http://schemas.microsoft.com/office/drawing/2014/main" val="4193960547"/>
                  </a:ext>
                </a:extLst>
              </a:tr>
              <a:tr h="840509">
                <a:tc>
                  <a:txBody>
                    <a:bodyPr/>
                    <a:lstStyle/>
                    <a:p>
                      <a:r>
                        <a:rPr lang="en-US" sz="1600"/>
                        <a:t>Heavy Duty</a:t>
                      </a:r>
                    </a:p>
                  </a:txBody>
                  <a:tcPr/>
                </a:tc>
                <a:tc>
                  <a:txBody>
                    <a:bodyPr/>
                    <a:lstStyle/>
                    <a:p>
                      <a:r>
                        <a:rPr lang="en-US" sz="1600"/>
                        <a:t>Large pickups (e.g. F550 &amp; F750); plows, dumps, refuse vehicles, cargo trucks, etc.</a:t>
                      </a:r>
                    </a:p>
                  </a:txBody>
                  <a:tcPr/>
                </a:tc>
                <a:extLst>
                  <a:ext uri="{0D108BD9-81ED-4DB2-BD59-A6C34878D82A}">
                    <a16:rowId xmlns:a16="http://schemas.microsoft.com/office/drawing/2014/main" val="967947208"/>
                  </a:ext>
                </a:extLst>
              </a:tr>
              <a:tr h="572655">
                <a:tc>
                  <a:txBody>
                    <a:bodyPr/>
                    <a:lstStyle/>
                    <a:p>
                      <a:r>
                        <a:rPr lang="en-US" sz="1600"/>
                        <a:t>Emergency Vehicles</a:t>
                      </a:r>
                    </a:p>
                  </a:txBody>
                  <a:tcPr/>
                </a:tc>
                <a:tc>
                  <a:txBody>
                    <a:bodyPr/>
                    <a:lstStyle/>
                    <a:p>
                      <a:r>
                        <a:rPr lang="en-US" sz="1600"/>
                        <a:t>Firetrucks, ambulances, fire department SUVs &amp; pickups</a:t>
                      </a:r>
                    </a:p>
                  </a:txBody>
                  <a:tcPr/>
                </a:tc>
                <a:extLst>
                  <a:ext uri="{0D108BD9-81ED-4DB2-BD59-A6C34878D82A}">
                    <a16:rowId xmlns:a16="http://schemas.microsoft.com/office/drawing/2014/main" val="2309804742"/>
                  </a:ext>
                </a:extLst>
              </a:tr>
              <a:tr h="563336">
                <a:tc>
                  <a:txBody>
                    <a:bodyPr/>
                    <a:lstStyle/>
                    <a:p>
                      <a:r>
                        <a:rPr lang="en-US" sz="1600"/>
                        <a:t>Light Duty</a:t>
                      </a:r>
                    </a:p>
                  </a:txBody>
                  <a:tcPr/>
                </a:tc>
                <a:tc>
                  <a:txBody>
                    <a:bodyPr/>
                    <a:lstStyle/>
                    <a:p>
                      <a:r>
                        <a:rPr lang="en-US" sz="1600"/>
                        <a:t>Cars, SUVs, vans</a:t>
                      </a:r>
                    </a:p>
                  </a:txBody>
                  <a:tcPr/>
                </a:tc>
                <a:extLst>
                  <a:ext uri="{0D108BD9-81ED-4DB2-BD59-A6C34878D82A}">
                    <a16:rowId xmlns:a16="http://schemas.microsoft.com/office/drawing/2014/main" val="3051461151"/>
                  </a:ext>
                </a:extLst>
              </a:tr>
              <a:tr h="563336">
                <a:tc>
                  <a:txBody>
                    <a:bodyPr/>
                    <a:lstStyle/>
                    <a:p>
                      <a:r>
                        <a:rPr lang="en-US" sz="1600"/>
                        <a:t>Other</a:t>
                      </a:r>
                    </a:p>
                  </a:txBody>
                  <a:tcPr/>
                </a:tc>
                <a:tc>
                  <a:txBody>
                    <a:bodyPr/>
                    <a:lstStyle/>
                    <a:p>
                      <a:r>
                        <a:rPr lang="en-US" sz="1600"/>
                        <a:t>Construction equipment, outdoor power equipment, small street cleaning equipment, ATVs</a:t>
                      </a:r>
                    </a:p>
                  </a:txBody>
                  <a:tcPr/>
                </a:tc>
                <a:extLst>
                  <a:ext uri="{0D108BD9-81ED-4DB2-BD59-A6C34878D82A}">
                    <a16:rowId xmlns:a16="http://schemas.microsoft.com/office/drawing/2014/main" val="1748032597"/>
                  </a:ext>
                </a:extLst>
              </a:tr>
            </a:tbl>
          </a:graphicData>
        </a:graphic>
      </p:graphicFrame>
    </p:spTree>
    <p:extLst>
      <p:ext uri="{BB962C8B-B14F-4D97-AF65-F5344CB8AC3E}">
        <p14:creationId xmlns:p14="http://schemas.microsoft.com/office/powerpoint/2010/main" val="26385568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785580-E4CC-4A79-9BCC-2C99F83B3A2B}"/>
              </a:ext>
            </a:extLst>
          </p:cNvPr>
          <p:cNvSpPr>
            <a:spLocks noGrp="1"/>
          </p:cNvSpPr>
          <p:nvPr>
            <p:ph type="title"/>
          </p:nvPr>
        </p:nvSpPr>
        <p:spPr/>
        <p:txBody>
          <a:bodyPr/>
          <a:lstStyle/>
          <a:p>
            <a:r>
              <a:rPr lang="en-US"/>
              <a:t>Fitchburg current vehicle fuel usage</a:t>
            </a:r>
          </a:p>
        </p:txBody>
      </p:sp>
      <p:graphicFrame>
        <p:nvGraphicFramePr>
          <p:cNvPr id="4" name="Table 3">
            <a:extLst>
              <a:ext uri="{FF2B5EF4-FFF2-40B4-BE49-F238E27FC236}">
                <a16:creationId xmlns:a16="http://schemas.microsoft.com/office/drawing/2014/main" id="{296B8ED9-A923-40B9-936C-8BEA37A9690B}"/>
              </a:ext>
            </a:extLst>
          </p:cNvPr>
          <p:cNvGraphicFramePr>
            <a:graphicFrameLocks noGrp="1"/>
          </p:cNvGraphicFramePr>
          <p:nvPr>
            <p:extLst>
              <p:ext uri="{D42A27DB-BD31-4B8C-83A1-F6EECF244321}">
                <p14:modId xmlns:p14="http://schemas.microsoft.com/office/powerpoint/2010/main" val="1584383273"/>
              </p:ext>
            </p:extLst>
          </p:nvPr>
        </p:nvGraphicFramePr>
        <p:xfrm>
          <a:off x="1545771" y="1872344"/>
          <a:ext cx="9100457" cy="3947887"/>
        </p:xfrm>
        <a:graphic>
          <a:graphicData uri="http://schemas.openxmlformats.org/drawingml/2006/table">
            <a:tbl>
              <a:tblPr firstRow="1" bandRow="1">
                <a:tableStyleId>{5C22544A-7EE6-4342-B048-85BDC9FD1C3A}</a:tableStyleId>
              </a:tblPr>
              <a:tblGrid>
                <a:gridCol w="2552501">
                  <a:extLst>
                    <a:ext uri="{9D8B030D-6E8A-4147-A177-3AD203B41FA5}">
                      <a16:colId xmlns:a16="http://schemas.microsoft.com/office/drawing/2014/main" val="982674196"/>
                    </a:ext>
                  </a:extLst>
                </a:gridCol>
                <a:gridCol w="1758289">
                  <a:extLst>
                    <a:ext uri="{9D8B030D-6E8A-4147-A177-3AD203B41FA5}">
                      <a16:colId xmlns:a16="http://schemas.microsoft.com/office/drawing/2014/main" val="2708290483"/>
                    </a:ext>
                  </a:extLst>
                </a:gridCol>
                <a:gridCol w="1621855">
                  <a:extLst>
                    <a:ext uri="{9D8B030D-6E8A-4147-A177-3AD203B41FA5}">
                      <a16:colId xmlns:a16="http://schemas.microsoft.com/office/drawing/2014/main" val="1547657890"/>
                    </a:ext>
                  </a:extLst>
                </a:gridCol>
                <a:gridCol w="1563124">
                  <a:extLst>
                    <a:ext uri="{9D8B030D-6E8A-4147-A177-3AD203B41FA5}">
                      <a16:colId xmlns:a16="http://schemas.microsoft.com/office/drawing/2014/main" val="2279478946"/>
                    </a:ext>
                  </a:extLst>
                </a:gridCol>
                <a:gridCol w="1604688">
                  <a:extLst>
                    <a:ext uri="{9D8B030D-6E8A-4147-A177-3AD203B41FA5}">
                      <a16:colId xmlns:a16="http://schemas.microsoft.com/office/drawing/2014/main" val="1190387796"/>
                    </a:ext>
                  </a:extLst>
                </a:gridCol>
              </a:tblGrid>
              <a:tr h="908669">
                <a:tc>
                  <a:txBody>
                    <a:bodyPr/>
                    <a:lstStyle/>
                    <a:p>
                      <a:pPr marL="0" marR="0" algn="ctr">
                        <a:lnSpc>
                          <a:spcPct val="115000"/>
                        </a:lnSpc>
                        <a:spcBef>
                          <a:spcPts val="0"/>
                        </a:spcBef>
                      </a:pPr>
                      <a:r>
                        <a:rPr lang="en-US" sz="1800">
                          <a:effectLst/>
                        </a:rPr>
                        <a:t>Department</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Number of vehicles</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Gallons</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CO</a:t>
                      </a:r>
                      <a:r>
                        <a:rPr lang="en-US" sz="1800" baseline="-25000">
                          <a:effectLst/>
                        </a:rPr>
                        <a:t>2</a:t>
                      </a:r>
                      <a:r>
                        <a:rPr lang="en-US" sz="1800">
                          <a:effectLst/>
                        </a:rPr>
                        <a:t> </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p>
                      <a:pPr marL="0" marR="0" lvl="0" algn="ctr">
                        <a:lnSpc>
                          <a:spcPct val="114999"/>
                        </a:lnSpc>
                        <a:spcBef>
                          <a:spcPts val="0"/>
                        </a:spcBef>
                        <a:buNone/>
                      </a:pPr>
                      <a:r>
                        <a:rPr lang="en-US" sz="1800">
                          <a:effectLst/>
                        </a:rPr>
                        <a:t>(metric tons)</a:t>
                      </a:r>
                      <a:endParaRPr lang="en-US" sz="1800">
                        <a:effectLst/>
                        <a:latin typeface="Arial"/>
                        <a:ea typeface="MS Mincho"/>
                        <a:cs typeface="Times New Roman"/>
                      </a:endParaRPr>
                    </a:p>
                  </a:txBody>
                  <a:tcPr marL="68580" marR="68580" marT="0" marB="0"/>
                </a:tc>
                <a:tc>
                  <a:txBody>
                    <a:bodyPr/>
                    <a:lstStyle/>
                    <a:p>
                      <a:pPr marL="0" marR="0" algn="ctr">
                        <a:lnSpc>
                          <a:spcPct val="115000"/>
                        </a:lnSpc>
                        <a:spcBef>
                          <a:spcPts val="0"/>
                        </a:spcBef>
                      </a:pPr>
                      <a:r>
                        <a:rPr lang="en-US" sz="1800">
                          <a:effectLst/>
                        </a:rPr>
                        <a:t>Fuel cost </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4122760"/>
                  </a:ext>
                </a:extLst>
              </a:tr>
              <a:tr h="434174">
                <a:tc>
                  <a:txBody>
                    <a:bodyPr/>
                    <a:lstStyle/>
                    <a:p>
                      <a:pPr marL="0" marR="0" algn="ctr">
                        <a:lnSpc>
                          <a:spcPct val="115000"/>
                        </a:lnSpc>
                        <a:spcBef>
                          <a:spcPts val="0"/>
                        </a:spcBef>
                      </a:pPr>
                      <a:r>
                        <a:rPr lang="en-US" sz="1800">
                          <a:effectLst/>
                        </a:rPr>
                        <a:t>Police</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21</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32,188</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274</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$86,700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02787364"/>
                  </a:ext>
                </a:extLst>
              </a:tr>
              <a:tr h="434174">
                <a:tc>
                  <a:txBody>
                    <a:bodyPr/>
                    <a:lstStyle/>
                    <a:p>
                      <a:pPr marL="0" marR="0" algn="ctr">
                        <a:lnSpc>
                          <a:spcPct val="115000"/>
                        </a:lnSpc>
                        <a:spcBef>
                          <a:spcPts val="0"/>
                        </a:spcBef>
                      </a:pPr>
                      <a:r>
                        <a:rPr lang="en-US" sz="1800">
                          <a:effectLst/>
                        </a:rPr>
                        <a:t>Public Works</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20,410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201</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$50,360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55438423"/>
                  </a:ext>
                </a:extLst>
              </a:tr>
              <a:tr h="434174">
                <a:tc>
                  <a:txBody>
                    <a:bodyPr/>
                    <a:lstStyle/>
                    <a:p>
                      <a:pPr marL="0" marR="0" algn="ctr">
                        <a:lnSpc>
                          <a:spcPct val="115000"/>
                        </a:lnSpc>
                        <a:spcBef>
                          <a:spcPts val="0"/>
                        </a:spcBef>
                      </a:pPr>
                      <a:r>
                        <a:rPr lang="en-US" sz="1800">
                          <a:effectLst/>
                        </a:rPr>
                        <a:t>Emergency Vehicles</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16</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10,070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132</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$42,470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64798255"/>
                  </a:ext>
                </a:extLst>
              </a:tr>
              <a:tr h="434174">
                <a:tc>
                  <a:txBody>
                    <a:bodyPr/>
                    <a:lstStyle/>
                    <a:p>
                      <a:pPr marL="0" marR="0" algn="ctr">
                        <a:lnSpc>
                          <a:spcPct val="115000"/>
                        </a:lnSpc>
                        <a:spcBef>
                          <a:spcPts val="0"/>
                        </a:spcBef>
                      </a:pPr>
                      <a:r>
                        <a:rPr lang="en-US" sz="1800">
                          <a:effectLst/>
                        </a:rPr>
                        <a:t>Parks &amp; Rec</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16</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10,896</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101</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$30,480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013347955"/>
                  </a:ext>
                </a:extLst>
              </a:tr>
              <a:tr h="434174">
                <a:tc>
                  <a:txBody>
                    <a:bodyPr/>
                    <a:lstStyle/>
                    <a:p>
                      <a:pPr marL="0" marR="0" algn="ctr">
                        <a:lnSpc>
                          <a:spcPct val="115000"/>
                        </a:lnSpc>
                        <a:spcBef>
                          <a:spcPts val="0"/>
                        </a:spcBef>
                      </a:pPr>
                      <a:r>
                        <a:rPr lang="en-US" sz="1800">
                          <a:effectLst/>
                        </a:rPr>
                        <a:t>Utilities</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11</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5,347</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55</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$21,850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79580690"/>
                  </a:ext>
                </a:extLst>
              </a:tr>
              <a:tr h="434174">
                <a:tc>
                  <a:txBody>
                    <a:bodyPr/>
                    <a:lstStyle/>
                    <a:p>
                      <a:pPr marL="0" marR="0" algn="ctr">
                        <a:lnSpc>
                          <a:spcPct val="115000"/>
                        </a:lnSpc>
                        <a:spcBef>
                          <a:spcPts val="0"/>
                        </a:spcBef>
                      </a:pPr>
                      <a:r>
                        <a:rPr lang="en-US" sz="1800">
                          <a:effectLst/>
                        </a:rPr>
                        <a:t>Administration</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6</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986</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8</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$2,390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5528693"/>
                  </a:ext>
                </a:extLst>
              </a:tr>
              <a:tr h="434174">
                <a:tc>
                  <a:txBody>
                    <a:bodyPr/>
                    <a:lstStyle/>
                    <a:p>
                      <a:pPr marL="0" marR="0" algn="ctr">
                        <a:lnSpc>
                          <a:spcPct val="115000"/>
                        </a:lnSpc>
                        <a:spcBef>
                          <a:spcPts val="0"/>
                        </a:spcBef>
                      </a:pPr>
                      <a:r>
                        <a:rPr lang="en-US" sz="1800">
                          <a:effectLst/>
                        </a:rPr>
                        <a:t>Total</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90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79,897</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771</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pPr>
                      <a:r>
                        <a:rPr lang="en-US" sz="1800">
                          <a:effectLst/>
                        </a:rPr>
                        <a:t>$234,250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00693615"/>
                  </a:ext>
                </a:extLst>
              </a:tr>
            </a:tbl>
          </a:graphicData>
        </a:graphic>
      </p:graphicFrame>
    </p:spTree>
    <p:extLst>
      <p:ext uri="{BB962C8B-B14F-4D97-AF65-F5344CB8AC3E}">
        <p14:creationId xmlns:p14="http://schemas.microsoft.com/office/powerpoint/2010/main" val="2438917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904986-07D6-4C61-90E1-3498BBC573DF}"/>
              </a:ext>
            </a:extLst>
          </p:cNvPr>
          <p:cNvSpPr>
            <a:spLocks noGrp="1"/>
          </p:cNvSpPr>
          <p:nvPr>
            <p:ph type="title"/>
          </p:nvPr>
        </p:nvSpPr>
        <p:spPr/>
        <p:txBody>
          <a:bodyPr/>
          <a:lstStyle/>
          <a:p>
            <a:r>
              <a:rPr lang="en-US"/>
              <a:t>Alternatives by vehicle type</a:t>
            </a:r>
          </a:p>
        </p:txBody>
      </p:sp>
      <p:graphicFrame>
        <p:nvGraphicFramePr>
          <p:cNvPr id="6" name="Table 5">
            <a:extLst>
              <a:ext uri="{FF2B5EF4-FFF2-40B4-BE49-F238E27FC236}">
                <a16:creationId xmlns:a16="http://schemas.microsoft.com/office/drawing/2014/main" id="{A983A8FA-0187-4768-9594-5AD44ED0073B}"/>
              </a:ext>
            </a:extLst>
          </p:cNvPr>
          <p:cNvGraphicFramePr>
            <a:graphicFrameLocks noGrp="1"/>
          </p:cNvGraphicFramePr>
          <p:nvPr>
            <p:extLst>
              <p:ext uri="{D42A27DB-BD31-4B8C-83A1-F6EECF244321}">
                <p14:modId xmlns:p14="http://schemas.microsoft.com/office/powerpoint/2010/main" val="938706004"/>
              </p:ext>
            </p:extLst>
          </p:nvPr>
        </p:nvGraphicFramePr>
        <p:xfrm>
          <a:off x="478302" y="1524630"/>
          <a:ext cx="7226160" cy="4968240"/>
        </p:xfrm>
        <a:graphic>
          <a:graphicData uri="http://schemas.openxmlformats.org/drawingml/2006/table">
            <a:tbl>
              <a:tblPr firstRow="1" bandRow="1">
                <a:tableStyleId>{F5AB1C69-6EDB-4FF4-983F-18BD219EF322}</a:tableStyleId>
              </a:tblPr>
              <a:tblGrid>
                <a:gridCol w="1709134">
                  <a:extLst>
                    <a:ext uri="{9D8B030D-6E8A-4147-A177-3AD203B41FA5}">
                      <a16:colId xmlns:a16="http://schemas.microsoft.com/office/drawing/2014/main" val="1506083328"/>
                    </a:ext>
                  </a:extLst>
                </a:gridCol>
                <a:gridCol w="1618314">
                  <a:extLst>
                    <a:ext uri="{9D8B030D-6E8A-4147-A177-3AD203B41FA5}">
                      <a16:colId xmlns:a16="http://schemas.microsoft.com/office/drawing/2014/main" val="1861404527"/>
                    </a:ext>
                  </a:extLst>
                </a:gridCol>
                <a:gridCol w="3898712">
                  <a:extLst>
                    <a:ext uri="{9D8B030D-6E8A-4147-A177-3AD203B41FA5}">
                      <a16:colId xmlns:a16="http://schemas.microsoft.com/office/drawing/2014/main" val="4248378414"/>
                    </a:ext>
                  </a:extLst>
                </a:gridCol>
              </a:tblGrid>
              <a:tr h="545063">
                <a:tc>
                  <a:txBody>
                    <a:bodyPr/>
                    <a:lstStyle/>
                    <a:p>
                      <a:r>
                        <a:rPr lang="en-US" sz="1600"/>
                        <a:t>Vehicle type </a:t>
                      </a:r>
                    </a:p>
                  </a:txBody>
                  <a:tcPr/>
                </a:tc>
                <a:tc>
                  <a:txBody>
                    <a:bodyPr/>
                    <a:lstStyle/>
                    <a:p>
                      <a:r>
                        <a:rPr lang="en-US" sz="1600"/>
                        <a:t>Near-term alternative </a:t>
                      </a:r>
                    </a:p>
                  </a:txBody>
                  <a:tcPr/>
                </a:tc>
                <a:tc>
                  <a:txBody>
                    <a:bodyPr/>
                    <a:lstStyle/>
                    <a:p>
                      <a:r>
                        <a:rPr lang="en-US" sz="1600"/>
                        <a:t>Example Manufacturer</a:t>
                      </a:r>
                    </a:p>
                  </a:txBody>
                  <a:tcPr/>
                </a:tc>
                <a:extLst>
                  <a:ext uri="{0D108BD9-81ED-4DB2-BD59-A6C34878D82A}">
                    <a16:rowId xmlns:a16="http://schemas.microsoft.com/office/drawing/2014/main" val="786865394"/>
                  </a:ext>
                </a:extLst>
              </a:tr>
              <a:tr h="889313">
                <a:tc>
                  <a:txBody>
                    <a:bodyPr/>
                    <a:lstStyle/>
                    <a:p>
                      <a:r>
                        <a:rPr lang="en-US" sz="1400"/>
                        <a:t>Light duty </a:t>
                      </a:r>
                    </a:p>
                  </a:txBody>
                  <a:tcPr/>
                </a:tc>
                <a:tc>
                  <a:txBody>
                    <a:bodyPr/>
                    <a:lstStyle/>
                    <a:p>
                      <a:r>
                        <a:rPr lang="en-US" sz="1400"/>
                        <a:t>Full electric or PHEV</a:t>
                      </a:r>
                    </a:p>
                  </a:txBody>
                  <a:tcPr/>
                </a:tc>
                <a:tc>
                  <a:txBody>
                    <a:bodyPr/>
                    <a:lstStyle/>
                    <a:p>
                      <a:pPr marL="285750" indent="-285750">
                        <a:buFont typeface="Arial" panose="020B0604020202020204" pitchFamily="34" charset="0"/>
                        <a:buChar char="•"/>
                      </a:pPr>
                      <a:r>
                        <a:rPr lang="en-US" sz="1400" u="none"/>
                        <a:t>Car: many</a:t>
                      </a:r>
                    </a:p>
                    <a:p>
                      <a:pPr marL="285750" indent="-285750">
                        <a:buFont typeface="Arial" panose="020B0604020202020204" pitchFamily="34" charset="0"/>
                        <a:buChar char="•"/>
                      </a:pPr>
                      <a:r>
                        <a:rPr lang="en-US" sz="1400" u="none"/>
                        <a:t>SUV PHEV: many</a:t>
                      </a:r>
                    </a:p>
                    <a:p>
                      <a:pPr marL="285750" indent="-285750">
                        <a:buFont typeface="Arial" panose="020B0604020202020204" pitchFamily="34" charset="0"/>
                        <a:buChar char="•"/>
                      </a:pPr>
                      <a:r>
                        <a:rPr lang="en-US" sz="1400" u="none"/>
                        <a:t>Van PHEV: Chrysler Pacific</a:t>
                      </a:r>
                    </a:p>
                    <a:p>
                      <a:pPr marL="285750" indent="-285750">
                        <a:buFont typeface="Arial" panose="020B0604020202020204" pitchFamily="34" charset="0"/>
                        <a:buChar char="•"/>
                      </a:pPr>
                      <a:r>
                        <a:rPr lang="en-US" sz="1400" u="none"/>
                        <a:t>Transit Van: Electric Ford Transit</a:t>
                      </a:r>
                    </a:p>
                  </a:txBody>
                  <a:tcPr/>
                </a:tc>
                <a:extLst>
                  <a:ext uri="{0D108BD9-81ED-4DB2-BD59-A6C34878D82A}">
                    <a16:rowId xmlns:a16="http://schemas.microsoft.com/office/drawing/2014/main" val="470810860"/>
                  </a:ext>
                </a:extLst>
              </a:tr>
              <a:tr h="688500">
                <a:tc>
                  <a:txBody>
                    <a:bodyPr/>
                    <a:lstStyle/>
                    <a:p>
                      <a:r>
                        <a:rPr lang="en-US" sz="1400"/>
                        <a:t>Police vehicles </a:t>
                      </a:r>
                    </a:p>
                  </a:txBody>
                  <a:tcPr/>
                </a:tc>
                <a:tc>
                  <a:txBody>
                    <a:bodyPr/>
                    <a:lstStyle/>
                    <a:p>
                      <a:r>
                        <a:rPr lang="en-US" sz="1400"/>
                        <a:t>Hybrid electric or full electric</a:t>
                      </a:r>
                    </a:p>
                  </a:txBody>
                  <a:tcPr/>
                </a:tc>
                <a:tc>
                  <a:txBody>
                    <a:bodyPr/>
                    <a:lstStyle/>
                    <a:p>
                      <a:pPr marL="285750" indent="-285750">
                        <a:buFont typeface="Arial" panose="020B0604020202020204" pitchFamily="34" charset="0"/>
                        <a:buChar char="•"/>
                      </a:pPr>
                      <a:r>
                        <a:rPr lang="en-US" sz="1400"/>
                        <a:t>Ford Interceptor SUV hybrid</a:t>
                      </a:r>
                    </a:p>
                    <a:p>
                      <a:pPr marL="285750" indent="-285750">
                        <a:buFont typeface="Arial" panose="020B0604020202020204" pitchFamily="34" charset="0"/>
                        <a:buChar char="•"/>
                      </a:pPr>
                      <a:r>
                        <a:rPr lang="en-US" sz="1400"/>
                        <a:t>Police Responder Hybrid Sedan</a:t>
                      </a:r>
                    </a:p>
                    <a:p>
                      <a:pPr marL="285750" indent="-285750">
                        <a:buFont typeface="Arial" panose="020B0604020202020204" pitchFamily="34" charset="0"/>
                        <a:buChar char="•"/>
                      </a:pPr>
                      <a:r>
                        <a:rPr lang="en-US" sz="1400"/>
                        <a:t>Motorcycle: ZERO Motorcycles</a:t>
                      </a:r>
                    </a:p>
                  </a:txBody>
                  <a:tcPr/>
                </a:tc>
                <a:extLst>
                  <a:ext uri="{0D108BD9-81ED-4DB2-BD59-A6C34878D82A}">
                    <a16:rowId xmlns:a16="http://schemas.microsoft.com/office/drawing/2014/main" val="3685512373"/>
                  </a:ext>
                </a:extLst>
              </a:tr>
              <a:tr h="889313">
                <a:tc>
                  <a:txBody>
                    <a:bodyPr/>
                    <a:lstStyle/>
                    <a:p>
                      <a:r>
                        <a:rPr lang="en-US" sz="1400"/>
                        <a:t>Pickups</a:t>
                      </a:r>
                    </a:p>
                  </a:txBody>
                  <a:tcPr/>
                </a:tc>
                <a:tc>
                  <a:txBody>
                    <a:bodyPr/>
                    <a:lstStyle/>
                    <a:p>
                      <a:r>
                        <a:rPr lang="en-US" sz="1400"/>
                        <a:t>Hybrid electric or PHEV</a:t>
                      </a:r>
                    </a:p>
                  </a:txBody>
                  <a:tcPr/>
                </a:tc>
                <a:tc>
                  <a:txBody>
                    <a:bodyPr/>
                    <a:lstStyle/>
                    <a:p>
                      <a:pPr marL="285750" indent="-285750">
                        <a:buFont typeface="Arial" panose="020B0604020202020204" pitchFamily="34" charset="0"/>
                        <a:buChar char="•"/>
                      </a:pPr>
                      <a:r>
                        <a:rPr lang="en-US" sz="1400" u="none"/>
                        <a:t>F150: PHEV retrofit by XL Fleet </a:t>
                      </a:r>
                    </a:p>
                    <a:p>
                      <a:pPr marL="285750" indent="-285750">
                        <a:buFont typeface="Arial" panose="020B0604020202020204" pitchFamily="34" charset="0"/>
                        <a:buChar char="•"/>
                      </a:pPr>
                      <a:r>
                        <a:rPr lang="en-US" sz="1400" u="none"/>
                        <a:t>Larger (including cargo vans): Hybrid retrofit by XL Fleet</a:t>
                      </a:r>
                    </a:p>
                    <a:p>
                      <a:pPr marL="285750" indent="-285750">
                        <a:buFont typeface="Arial" panose="020B0604020202020204" pitchFamily="34" charset="0"/>
                        <a:buChar char="•"/>
                      </a:pPr>
                      <a:r>
                        <a:rPr lang="en-US" sz="1400" u="none"/>
                        <a:t>Jeeps: Hybrid options</a:t>
                      </a:r>
                    </a:p>
                  </a:txBody>
                  <a:tcPr/>
                </a:tc>
                <a:extLst>
                  <a:ext uri="{0D108BD9-81ED-4DB2-BD59-A6C34878D82A}">
                    <a16:rowId xmlns:a16="http://schemas.microsoft.com/office/drawing/2014/main" val="1439028968"/>
                  </a:ext>
                </a:extLst>
              </a:tr>
              <a:tr h="695149">
                <a:tc>
                  <a:txBody>
                    <a:bodyPr/>
                    <a:lstStyle/>
                    <a:p>
                      <a:r>
                        <a:rPr lang="en-US" sz="1400"/>
                        <a:t>Heavy-duty vehicles </a:t>
                      </a:r>
                    </a:p>
                  </a:txBody>
                  <a:tcPr/>
                </a:tc>
                <a:tc>
                  <a:txBody>
                    <a:bodyPr/>
                    <a:lstStyle/>
                    <a:p>
                      <a:r>
                        <a:rPr lang="en-US" sz="1400"/>
                        <a:t>CNG</a:t>
                      </a:r>
                    </a:p>
                  </a:txBody>
                  <a:tcPr/>
                </a:tc>
                <a:tc>
                  <a:txBody>
                    <a:bodyPr/>
                    <a:lstStyle/>
                    <a:p>
                      <a:pPr marL="285750" indent="-285750">
                        <a:buFont typeface="Arial" panose="020B0604020202020204" pitchFamily="34" charset="0"/>
                        <a:buChar char="•"/>
                      </a:pPr>
                      <a:r>
                        <a:rPr lang="en-US" sz="1400"/>
                        <a:t>Freightliner</a:t>
                      </a:r>
                    </a:p>
                    <a:p>
                      <a:pPr marL="285750" indent="-285750">
                        <a:buFont typeface="Arial" panose="020B0604020202020204" pitchFamily="34" charset="0"/>
                        <a:buChar char="•"/>
                      </a:pPr>
                      <a:r>
                        <a:rPr lang="en-US" sz="1400"/>
                        <a:t>Kenworth</a:t>
                      </a:r>
                    </a:p>
                    <a:p>
                      <a:pPr marL="285750" indent="-285750">
                        <a:buFont typeface="Arial" panose="020B0604020202020204" pitchFamily="34" charset="0"/>
                        <a:buChar char="•"/>
                      </a:pPr>
                      <a:r>
                        <a:rPr lang="en-US" sz="1400"/>
                        <a:t>Ford retrofits by qualified vehicle modifier</a:t>
                      </a:r>
                    </a:p>
                  </a:txBody>
                  <a:tcPr/>
                </a:tc>
                <a:extLst>
                  <a:ext uri="{0D108BD9-81ED-4DB2-BD59-A6C34878D82A}">
                    <a16:rowId xmlns:a16="http://schemas.microsoft.com/office/drawing/2014/main" val="2394944015"/>
                  </a:ext>
                </a:extLst>
              </a:tr>
              <a:tr h="487688">
                <a:tc>
                  <a:txBody>
                    <a:bodyPr/>
                    <a:lstStyle/>
                    <a:p>
                      <a:r>
                        <a:rPr lang="en-US" sz="1400"/>
                        <a:t>Emergency vehicles </a:t>
                      </a:r>
                    </a:p>
                  </a:txBody>
                  <a:tcPr/>
                </a:tc>
                <a:tc>
                  <a:txBody>
                    <a:bodyPr/>
                    <a:lstStyle/>
                    <a:p>
                      <a:r>
                        <a:rPr lang="en-US" sz="1400"/>
                        <a:t>*no widespread alternative*</a:t>
                      </a:r>
                    </a:p>
                  </a:txBody>
                  <a:tcPr/>
                </a:tc>
                <a:tc>
                  <a:txBody>
                    <a:bodyPr/>
                    <a:lstStyle/>
                    <a:p>
                      <a:r>
                        <a:rPr lang="en-US" sz="1400"/>
                        <a:t>N/A</a:t>
                      </a:r>
                    </a:p>
                  </a:txBody>
                  <a:tcPr/>
                </a:tc>
                <a:extLst>
                  <a:ext uri="{0D108BD9-81ED-4DB2-BD59-A6C34878D82A}">
                    <a16:rowId xmlns:a16="http://schemas.microsoft.com/office/drawing/2014/main" val="609580641"/>
                  </a:ext>
                </a:extLst>
              </a:tr>
              <a:tr h="487688">
                <a:tc>
                  <a:txBody>
                    <a:bodyPr/>
                    <a:lstStyle/>
                    <a:p>
                      <a:r>
                        <a:rPr lang="en-US" sz="1400"/>
                        <a:t>Other</a:t>
                      </a:r>
                    </a:p>
                  </a:txBody>
                  <a:tcPr/>
                </a:tc>
                <a:tc>
                  <a:txBody>
                    <a:bodyPr/>
                    <a:lstStyle/>
                    <a:p>
                      <a:r>
                        <a:rPr lang="en-US" sz="1400"/>
                        <a:t>*no widespread alternatives*</a:t>
                      </a:r>
                    </a:p>
                  </a:txBody>
                  <a:tcPr/>
                </a:tc>
                <a:tc>
                  <a:txBody>
                    <a:bodyPr/>
                    <a:lstStyle/>
                    <a:p>
                      <a:r>
                        <a:rPr lang="en-US" sz="1400"/>
                        <a:t>N/A</a:t>
                      </a:r>
                    </a:p>
                  </a:txBody>
                  <a:tcPr/>
                </a:tc>
                <a:extLst>
                  <a:ext uri="{0D108BD9-81ED-4DB2-BD59-A6C34878D82A}">
                    <a16:rowId xmlns:a16="http://schemas.microsoft.com/office/drawing/2014/main" val="3415858792"/>
                  </a:ext>
                </a:extLst>
              </a:tr>
            </a:tbl>
          </a:graphicData>
        </a:graphic>
      </p:graphicFrame>
      <p:pic>
        <p:nvPicPr>
          <p:cNvPr id="2" name="Picture 1">
            <a:extLst>
              <a:ext uri="{FF2B5EF4-FFF2-40B4-BE49-F238E27FC236}">
                <a16:creationId xmlns:a16="http://schemas.microsoft.com/office/drawing/2014/main" id="{237A4D37-754E-4DF7-A67D-5764AFAF9D04}"/>
              </a:ext>
            </a:extLst>
          </p:cNvPr>
          <p:cNvPicPr>
            <a:picLocks noChangeAspect="1"/>
          </p:cNvPicPr>
          <p:nvPr/>
        </p:nvPicPr>
        <p:blipFill rotWithShape="1">
          <a:blip r:embed="rId3"/>
          <a:srcRect l="12745" t="790" r="1494" b="-58"/>
          <a:stretch/>
        </p:blipFill>
        <p:spPr>
          <a:xfrm>
            <a:off x="7949577" y="1542307"/>
            <a:ext cx="3510112" cy="4950563"/>
          </a:xfrm>
          <a:prstGeom prst="rect">
            <a:avLst/>
          </a:prstGeom>
        </p:spPr>
      </p:pic>
    </p:spTree>
    <p:extLst>
      <p:ext uri="{BB962C8B-B14F-4D97-AF65-F5344CB8AC3E}">
        <p14:creationId xmlns:p14="http://schemas.microsoft.com/office/powerpoint/2010/main" val="2138445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215D1-1800-44BF-A58A-895FC46473BE}"/>
              </a:ext>
            </a:extLst>
          </p:cNvPr>
          <p:cNvSpPr>
            <a:spLocks noGrp="1"/>
          </p:cNvSpPr>
          <p:nvPr>
            <p:ph type="title"/>
          </p:nvPr>
        </p:nvSpPr>
        <p:spPr/>
        <p:txBody>
          <a:bodyPr/>
          <a:lstStyle/>
          <a:p>
            <a:r>
              <a:rPr lang="en-US">
                <a:latin typeface="Arial"/>
                <a:cs typeface="Arial"/>
              </a:rPr>
              <a:t>Police vehicles – lifetime savings</a:t>
            </a:r>
            <a:endParaRPr lang="en-US"/>
          </a:p>
        </p:txBody>
      </p:sp>
      <p:graphicFrame>
        <p:nvGraphicFramePr>
          <p:cNvPr id="4" name="Table 3">
            <a:extLst>
              <a:ext uri="{FF2B5EF4-FFF2-40B4-BE49-F238E27FC236}">
                <a16:creationId xmlns:a16="http://schemas.microsoft.com/office/drawing/2014/main" id="{A32D54C1-3579-4C3A-BE8E-88C32BD1AA38}"/>
              </a:ext>
            </a:extLst>
          </p:cNvPr>
          <p:cNvGraphicFramePr>
            <a:graphicFrameLocks noGrp="1"/>
          </p:cNvGraphicFramePr>
          <p:nvPr>
            <p:extLst>
              <p:ext uri="{D42A27DB-BD31-4B8C-83A1-F6EECF244321}">
                <p14:modId xmlns:p14="http://schemas.microsoft.com/office/powerpoint/2010/main" val="662801108"/>
              </p:ext>
            </p:extLst>
          </p:nvPr>
        </p:nvGraphicFramePr>
        <p:xfrm>
          <a:off x="1808814" y="1672505"/>
          <a:ext cx="8544392" cy="3900640"/>
        </p:xfrm>
        <a:graphic>
          <a:graphicData uri="http://schemas.openxmlformats.org/drawingml/2006/table">
            <a:tbl>
              <a:tblPr firstRow="1" bandRow="1">
                <a:tableStyleId>{5C22544A-7EE6-4342-B048-85BDC9FD1C3A}</a:tableStyleId>
              </a:tblPr>
              <a:tblGrid>
                <a:gridCol w="1199212">
                  <a:extLst>
                    <a:ext uri="{9D8B030D-6E8A-4147-A177-3AD203B41FA5}">
                      <a16:colId xmlns:a16="http://schemas.microsoft.com/office/drawing/2014/main" val="1801942694"/>
                    </a:ext>
                  </a:extLst>
                </a:gridCol>
                <a:gridCol w="989350">
                  <a:extLst>
                    <a:ext uri="{9D8B030D-6E8A-4147-A177-3AD203B41FA5}">
                      <a16:colId xmlns:a16="http://schemas.microsoft.com/office/drawing/2014/main" val="2796768017"/>
                    </a:ext>
                  </a:extLst>
                </a:gridCol>
                <a:gridCol w="1439055">
                  <a:extLst>
                    <a:ext uri="{9D8B030D-6E8A-4147-A177-3AD203B41FA5}">
                      <a16:colId xmlns:a16="http://schemas.microsoft.com/office/drawing/2014/main" val="2229377963"/>
                    </a:ext>
                  </a:extLst>
                </a:gridCol>
                <a:gridCol w="1223082">
                  <a:extLst>
                    <a:ext uri="{9D8B030D-6E8A-4147-A177-3AD203B41FA5}">
                      <a16:colId xmlns:a16="http://schemas.microsoft.com/office/drawing/2014/main" val="2004521626"/>
                    </a:ext>
                  </a:extLst>
                </a:gridCol>
                <a:gridCol w="1197361">
                  <a:extLst>
                    <a:ext uri="{9D8B030D-6E8A-4147-A177-3AD203B41FA5}">
                      <a16:colId xmlns:a16="http://schemas.microsoft.com/office/drawing/2014/main" val="814137148"/>
                    </a:ext>
                  </a:extLst>
                </a:gridCol>
                <a:gridCol w="1248166">
                  <a:extLst>
                    <a:ext uri="{9D8B030D-6E8A-4147-A177-3AD203B41FA5}">
                      <a16:colId xmlns:a16="http://schemas.microsoft.com/office/drawing/2014/main" val="3327079654"/>
                    </a:ext>
                  </a:extLst>
                </a:gridCol>
                <a:gridCol w="1248166">
                  <a:extLst>
                    <a:ext uri="{9D8B030D-6E8A-4147-A177-3AD203B41FA5}">
                      <a16:colId xmlns:a16="http://schemas.microsoft.com/office/drawing/2014/main" val="2171086174"/>
                    </a:ext>
                  </a:extLst>
                </a:gridCol>
              </a:tblGrid>
              <a:tr h="1018495">
                <a:tc>
                  <a:txBody>
                    <a:bodyPr/>
                    <a:lstStyle/>
                    <a:p>
                      <a:pPr algn="ctr"/>
                      <a:endParaRPr lang="en-US" sz="1600"/>
                    </a:p>
                  </a:txBody>
                  <a:tcPr anchor="b"/>
                </a:tc>
                <a:tc>
                  <a:txBody>
                    <a:bodyPr/>
                    <a:lstStyle/>
                    <a:p>
                      <a:pPr algn="ctr"/>
                      <a:r>
                        <a:rPr lang="en-US" sz="1600"/>
                        <a:t>Lifetime</a:t>
                      </a:r>
                    </a:p>
                  </a:txBody>
                  <a:tcPr anchor="b"/>
                </a:tc>
                <a:tc>
                  <a:txBody>
                    <a:bodyPr/>
                    <a:lstStyle/>
                    <a:p>
                      <a:pPr algn="ctr"/>
                      <a:r>
                        <a:rPr lang="en-US" sz="1600"/>
                        <a:t>Incremental Vehicle Cost</a:t>
                      </a:r>
                    </a:p>
                  </a:txBody>
                  <a:tcPr anchor="b"/>
                </a:tc>
                <a:tc>
                  <a:txBody>
                    <a:bodyPr/>
                    <a:lstStyle/>
                    <a:p>
                      <a:pPr algn="ctr"/>
                      <a:r>
                        <a:rPr lang="en-US" sz="1600"/>
                        <a:t>Annual Cost Savings</a:t>
                      </a:r>
                    </a:p>
                  </a:txBody>
                  <a:tcPr anchor="b"/>
                </a:tc>
                <a:tc>
                  <a:txBody>
                    <a:bodyPr/>
                    <a:lstStyle/>
                    <a:p>
                      <a:pPr algn="ctr"/>
                      <a:r>
                        <a:rPr lang="en-US" sz="1600"/>
                        <a:t>Lifetime Savings</a:t>
                      </a:r>
                    </a:p>
                  </a:txBody>
                  <a:tcPr anchor="b"/>
                </a:tc>
                <a:tc>
                  <a:txBody>
                    <a:bodyPr/>
                    <a:lstStyle/>
                    <a:p>
                      <a:pPr algn="ctr"/>
                      <a:r>
                        <a:rPr lang="en-US" sz="1600"/>
                        <a:t>Payback Period</a:t>
                      </a:r>
                    </a:p>
                  </a:txBody>
                  <a:tcPr anchor="b"/>
                </a:tc>
                <a:tc>
                  <a:txBody>
                    <a:bodyPr/>
                    <a:lstStyle/>
                    <a:p>
                      <a:pPr algn="ctr"/>
                      <a:r>
                        <a:rPr lang="en-US" sz="1600"/>
                        <a:t>Lifetime Carbon Reduction </a:t>
                      </a:r>
                    </a:p>
                  </a:txBody>
                  <a:tcPr anchor="b"/>
                </a:tc>
                <a:extLst>
                  <a:ext uri="{0D108BD9-81ED-4DB2-BD59-A6C34878D82A}">
                    <a16:rowId xmlns:a16="http://schemas.microsoft.com/office/drawing/2014/main" val="417084458"/>
                  </a:ext>
                </a:extLst>
              </a:tr>
              <a:tr h="1018495">
                <a:tc>
                  <a:txBody>
                    <a:bodyPr/>
                    <a:lstStyle/>
                    <a:p>
                      <a:pPr algn="ctr"/>
                      <a:r>
                        <a:rPr lang="en-US" sz="1600"/>
                        <a:t>Hybrid Patrol SUV</a:t>
                      </a:r>
                    </a:p>
                  </a:txBody>
                  <a:tcPr/>
                </a:tc>
                <a:tc>
                  <a:txBody>
                    <a:bodyPr/>
                    <a:lstStyle/>
                    <a:p>
                      <a:pPr algn="ctr"/>
                      <a:r>
                        <a:rPr lang="en-US" sz="1600"/>
                        <a:t>8</a:t>
                      </a:r>
                    </a:p>
                  </a:txBody>
                  <a:tcPr anchor="ctr"/>
                </a:tc>
                <a:tc>
                  <a:txBody>
                    <a:bodyPr/>
                    <a:lstStyle/>
                    <a:p>
                      <a:pPr algn="ctr"/>
                      <a:r>
                        <a:rPr lang="en-US" sz="1600" dirty="0"/>
                        <a:t>$3,500</a:t>
                      </a:r>
                    </a:p>
                  </a:txBody>
                  <a:tcPr anchor="ctr"/>
                </a:tc>
                <a:tc>
                  <a:txBody>
                    <a:bodyPr/>
                    <a:lstStyle/>
                    <a:p>
                      <a:pPr lvl="0" algn="ctr">
                        <a:buNone/>
                      </a:pPr>
                      <a:r>
                        <a:rPr lang="en-US" sz="1600" b="0" i="0" u="none" strike="noStrike" noProof="0" dirty="0">
                          <a:latin typeface="Arial"/>
                        </a:rPr>
                        <a:t>$1,640</a:t>
                      </a:r>
                      <a:endParaRPr lang="en-US" sz="1600" dirty="0"/>
                    </a:p>
                  </a:txBody>
                  <a:tcPr anchor="ctr"/>
                </a:tc>
                <a:tc>
                  <a:txBody>
                    <a:bodyPr/>
                    <a:lstStyle/>
                    <a:p>
                      <a:pPr algn="ctr"/>
                      <a:r>
                        <a:rPr lang="en-US" sz="1600" dirty="0"/>
                        <a:t>$10,200</a:t>
                      </a:r>
                    </a:p>
                  </a:txBody>
                  <a:tcPr anchor="ctr"/>
                </a:tc>
                <a:tc>
                  <a:txBody>
                    <a:bodyPr/>
                    <a:lstStyle/>
                    <a:p>
                      <a:pPr algn="ctr"/>
                      <a:r>
                        <a:rPr lang="en-US" sz="1600" dirty="0"/>
                        <a:t>2.1</a:t>
                      </a:r>
                    </a:p>
                  </a:txBody>
                  <a:tcPr anchor="ctr"/>
                </a:tc>
                <a:tc>
                  <a:txBody>
                    <a:bodyPr/>
                    <a:lstStyle/>
                    <a:p>
                      <a:pPr algn="ctr"/>
                      <a:r>
                        <a:rPr lang="en-US" sz="1600"/>
                        <a:t>41%</a:t>
                      </a:r>
                    </a:p>
                  </a:txBody>
                  <a:tcPr anchor="ctr"/>
                </a:tc>
                <a:extLst>
                  <a:ext uri="{0D108BD9-81ED-4DB2-BD59-A6C34878D82A}">
                    <a16:rowId xmlns:a16="http://schemas.microsoft.com/office/drawing/2014/main" val="1826701049"/>
                  </a:ext>
                </a:extLst>
              </a:tr>
              <a:tr h="1018495">
                <a:tc>
                  <a:txBody>
                    <a:bodyPr/>
                    <a:lstStyle/>
                    <a:p>
                      <a:pPr algn="ctr"/>
                      <a:r>
                        <a:rPr lang="en-US" sz="1600"/>
                        <a:t>Hybrid Patrol Sedan</a:t>
                      </a:r>
                    </a:p>
                  </a:txBody>
                  <a:tcPr/>
                </a:tc>
                <a:tc>
                  <a:txBody>
                    <a:bodyPr/>
                    <a:lstStyle/>
                    <a:p>
                      <a:pPr algn="ctr"/>
                      <a:r>
                        <a:rPr lang="en-US" sz="1600"/>
                        <a:t>8</a:t>
                      </a:r>
                    </a:p>
                  </a:txBody>
                  <a:tcPr anchor="ctr"/>
                </a:tc>
                <a:tc>
                  <a:txBody>
                    <a:bodyPr/>
                    <a:lstStyle/>
                    <a:p>
                      <a:pPr algn="ctr"/>
                      <a:r>
                        <a:rPr lang="en-US" sz="1600" dirty="0"/>
                        <a:t>$3,500</a:t>
                      </a:r>
                    </a:p>
                  </a:txBody>
                  <a:tcPr anchor="ctr"/>
                </a:tc>
                <a:tc>
                  <a:txBody>
                    <a:bodyPr/>
                    <a:lstStyle/>
                    <a:p>
                      <a:pPr algn="ctr"/>
                      <a:r>
                        <a:rPr lang="en-US" sz="1600" dirty="0"/>
                        <a:t>$2,170</a:t>
                      </a:r>
                    </a:p>
                  </a:txBody>
                  <a:tcPr anchor="ctr"/>
                </a:tc>
                <a:tc>
                  <a:txBody>
                    <a:bodyPr/>
                    <a:lstStyle/>
                    <a:p>
                      <a:pPr algn="ctr"/>
                      <a:r>
                        <a:rPr lang="en-US" sz="1600" dirty="0"/>
                        <a:t>$14,560</a:t>
                      </a:r>
                    </a:p>
                  </a:txBody>
                  <a:tcPr anchor="ctr"/>
                </a:tc>
                <a:tc>
                  <a:txBody>
                    <a:bodyPr/>
                    <a:lstStyle/>
                    <a:p>
                      <a:pPr algn="ctr"/>
                      <a:r>
                        <a:rPr lang="en-US" sz="1600" dirty="0"/>
                        <a:t>1.6</a:t>
                      </a:r>
                    </a:p>
                  </a:txBody>
                  <a:tcPr anchor="ctr"/>
                </a:tc>
                <a:tc>
                  <a:txBody>
                    <a:bodyPr/>
                    <a:lstStyle/>
                    <a:p>
                      <a:pPr algn="ctr"/>
                      <a:r>
                        <a:rPr lang="en-US" sz="1600"/>
                        <a:t>55%</a:t>
                      </a:r>
                    </a:p>
                  </a:txBody>
                  <a:tcPr anchor="ctr"/>
                </a:tc>
                <a:extLst>
                  <a:ext uri="{0D108BD9-81ED-4DB2-BD59-A6C34878D82A}">
                    <a16:rowId xmlns:a16="http://schemas.microsoft.com/office/drawing/2014/main" val="2981484310"/>
                  </a:ext>
                </a:extLst>
              </a:tr>
              <a:tr h="845155">
                <a:tc>
                  <a:txBody>
                    <a:bodyPr/>
                    <a:lstStyle/>
                    <a:p>
                      <a:pPr algn="ctr"/>
                      <a:r>
                        <a:rPr lang="en-US" sz="1600"/>
                        <a:t>Electric Motorcycle</a:t>
                      </a:r>
                    </a:p>
                  </a:txBody>
                  <a:tcPr/>
                </a:tc>
                <a:tc>
                  <a:txBody>
                    <a:bodyPr/>
                    <a:lstStyle/>
                    <a:p>
                      <a:pPr algn="ctr"/>
                      <a:r>
                        <a:rPr lang="en-US" sz="1600"/>
                        <a:t>8</a:t>
                      </a:r>
                    </a:p>
                  </a:txBody>
                  <a:tcPr anchor="ctr"/>
                </a:tc>
                <a:tc>
                  <a:txBody>
                    <a:bodyPr/>
                    <a:lstStyle/>
                    <a:p>
                      <a:pPr algn="ctr"/>
                      <a:r>
                        <a:rPr lang="en-US" sz="1600" dirty="0"/>
                        <a:t>$390</a:t>
                      </a:r>
                    </a:p>
                  </a:txBody>
                  <a:tcPr anchor="ctr"/>
                </a:tc>
                <a:tc>
                  <a:txBody>
                    <a:bodyPr/>
                    <a:lstStyle/>
                    <a:p>
                      <a:pPr algn="ctr"/>
                      <a:r>
                        <a:rPr lang="en-US" sz="1600" dirty="0"/>
                        <a:t>$825</a:t>
                      </a:r>
                    </a:p>
                  </a:txBody>
                  <a:tcPr anchor="ctr"/>
                </a:tc>
                <a:tc>
                  <a:txBody>
                    <a:bodyPr/>
                    <a:lstStyle/>
                    <a:p>
                      <a:pPr algn="ctr"/>
                      <a:r>
                        <a:rPr lang="en-US" sz="1600" dirty="0"/>
                        <a:t>$8,600</a:t>
                      </a:r>
                    </a:p>
                  </a:txBody>
                  <a:tcPr anchor="ctr"/>
                </a:tc>
                <a:tc>
                  <a:txBody>
                    <a:bodyPr/>
                    <a:lstStyle/>
                    <a:p>
                      <a:pPr algn="ctr"/>
                      <a:r>
                        <a:rPr lang="en-US" sz="1600" dirty="0"/>
                        <a:t>.5</a:t>
                      </a:r>
                    </a:p>
                  </a:txBody>
                  <a:tcPr anchor="ctr"/>
                </a:tc>
                <a:tc>
                  <a:txBody>
                    <a:bodyPr/>
                    <a:lstStyle/>
                    <a:p>
                      <a:pPr algn="ctr"/>
                      <a:r>
                        <a:rPr lang="en-US" sz="1600" dirty="0"/>
                        <a:t>35%</a:t>
                      </a:r>
                    </a:p>
                  </a:txBody>
                  <a:tcPr anchor="ctr"/>
                </a:tc>
                <a:extLst>
                  <a:ext uri="{0D108BD9-81ED-4DB2-BD59-A6C34878D82A}">
                    <a16:rowId xmlns:a16="http://schemas.microsoft.com/office/drawing/2014/main" val="3877768665"/>
                  </a:ext>
                </a:extLst>
              </a:tr>
            </a:tbl>
          </a:graphicData>
        </a:graphic>
      </p:graphicFrame>
    </p:spTree>
    <p:extLst>
      <p:ext uri="{BB962C8B-B14F-4D97-AF65-F5344CB8AC3E}">
        <p14:creationId xmlns:p14="http://schemas.microsoft.com/office/powerpoint/2010/main" val="2473150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215D1-1800-44BF-A58A-895FC46473BE}"/>
              </a:ext>
            </a:extLst>
          </p:cNvPr>
          <p:cNvSpPr>
            <a:spLocks noGrp="1"/>
          </p:cNvSpPr>
          <p:nvPr>
            <p:ph type="title"/>
          </p:nvPr>
        </p:nvSpPr>
        <p:spPr/>
        <p:txBody>
          <a:bodyPr/>
          <a:lstStyle/>
          <a:p>
            <a:r>
              <a:rPr lang="en-US"/>
              <a:t>Light duty – lifetime savings</a:t>
            </a:r>
          </a:p>
        </p:txBody>
      </p:sp>
      <p:graphicFrame>
        <p:nvGraphicFramePr>
          <p:cNvPr id="4" name="Table 3">
            <a:extLst>
              <a:ext uri="{FF2B5EF4-FFF2-40B4-BE49-F238E27FC236}">
                <a16:creationId xmlns:a16="http://schemas.microsoft.com/office/drawing/2014/main" id="{A32D54C1-3579-4C3A-BE8E-88C32BD1AA38}"/>
              </a:ext>
            </a:extLst>
          </p:cNvPr>
          <p:cNvGraphicFramePr>
            <a:graphicFrameLocks noGrp="1"/>
          </p:cNvGraphicFramePr>
          <p:nvPr>
            <p:extLst>
              <p:ext uri="{D42A27DB-BD31-4B8C-83A1-F6EECF244321}">
                <p14:modId xmlns:p14="http://schemas.microsoft.com/office/powerpoint/2010/main" val="1008560055"/>
              </p:ext>
            </p:extLst>
          </p:nvPr>
        </p:nvGraphicFramePr>
        <p:xfrm>
          <a:off x="1429657" y="1735499"/>
          <a:ext cx="9332686" cy="3482217"/>
        </p:xfrm>
        <a:graphic>
          <a:graphicData uri="http://schemas.openxmlformats.org/drawingml/2006/table">
            <a:tbl>
              <a:tblPr firstRow="1" bandRow="1">
                <a:tableStyleId>{F5AB1C69-6EDB-4FF4-983F-18BD219EF322}</a:tableStyleId>
              </a:tblPr>
              <a:tblGrid>
                <a:gridCol w="1490738">
                  <a:extLst>
                    <a:ext uri="{9D8B030D-6E8A-4147-A177-3AD203B41FA5}">
                      <a16:colId xmlns:a16="http://schemas.microsoft.com/office/drawing/2014/main" val="1801942694"/>
                    </a:ext>
                  </a:extLst>
                </a:gridCol>
                <a:gridCol w="1175744">
                  <a:extLst>
                    <a:ext uri="{9D8B030D-6E8A-4147-A177-3AD203B41FA5}">
                      <a16:colId xmlns:a16="http://schemas.microsoft.com/office/drawing/2014/main" val="2796768017"/>
                    </a:ext>
                  </a:extLst>
                </a:gridCol>
                <a:gridCol w="1547074">
                  <a:extLst>
                    <a:ext uri="{9D8B030D-6E8A-4147-A177-3AD203B41FA5}">
                      <a16:colId xmlns:a16="http://schemas.microsoft.com/office/drawing/2014/main" val="2229377963"/>
                    </a:ext>
                  </a:extLst>
                </a:gridCol>
                <a:gridCol w="1119407">
                  <a:extLst>
                    <a:ext uri="{9D8B030D-6E8A-4147-A177-3AD203B41FA5}">
                      <a16:colId xmlns:a16="http://schemas.microsoft.com/office/drawing/2014/main" val="2004521626"/>
                    </a:ext>
                  </a:extLst>
                </a:gridCol>
                <a:gridCol w="1333241">
                  <a:extLst>
                    <a:ext uri="{9D8B030D-6E8A-4147-A177-3AD203B41FA5}">
                      <a16:colId xmlns:a16="http://schemas.microsoft.com/office/drawing/2014/main" val="814137148"/>
                    </a:ext>
                  </a:extLst>
                </a:gridCol>
                <a:gridCol w="1333241">
                  <a:extLst>
                    <a:ext uri="{9D8B030D-6E8A-4147-A177-3AD203B41FA5}">
                      <a16:colId xmlns:a16="http://schemas.microsoft.com/office/drawing/2014/main" val="3327079654"/>
                    </a:ext>
                  </a:extLst>
                </a:gridCol>
                <a:gridCol w="1333241">
                  <a:extLst>
                    <a:ext uri="{9D8B030D-6E8A-4147-A177-3AD203B41FA5}">
                      <a16:colId xmlns:a16="http://schemas.microsoft.com/office/drawing/2014/main" val="3006913367"/>
                    </a:ext>
                  </a:extLst>
                </a:gridCol>
              </a:tblGrid>
              <a:tr h="914400">
                <a:tc>
                  <a:txBody>
                    <a:bodyPr/>
                    <a:lstStyle/>
                    <a:p>
                      <a:pPr algn="ctr"/>
                      <a:endParaRPr lang="en-US" sz="1800"/>
                    </a:p>
                  </a:txBody>
                  <a:tcPr anchor="b"/>
                </a:tc>
                <a:tc>
                  <a:txBody>
                    <a:bodyPr/>
                    <a:lstStyle/>
                    <a:p>
                      <a:pPr algn="ctr"/>
                      <a:r>
                        <a:rPr lang="en-US" sz="1800"/>
                        <a:t>Lifetime</a:t>
                      </a:r>
                    </a:p>
                  </a:txBody>
                  <a:tcPr anchor="b"/>
                </a:tc>
                <a:tc>
                  <a:txBody>
                    <a:bodyPr/>
                    <a:lstStyle/>
                    <a:p>
                      <a:pPr algn="ctr"/>
                      <a:r>
                        <a:rPr lang="en-US" sz="1800"/>
                        <a:t>Incremental Vehicle Cost</a:t>
                      </a:r>
                      <a:endParaRPr lang="en-US" sz="1800" baseline="30000"/>
                    </a:p>
                  </a:txBody>
                  <a:tcPr anchor="b"/>
                </a:tc>
                <a:tc>
                  <a:txBody>
                    <a:bodyPr/>
                    <a:lstStyle/>
                    <a:p>
                      <a:pPr algn="ctr"/>
                      <a:r>
                        <a:rPr lang="en-US" sz="1800"/>
                        <a:t>Annual Cost Savings</a:t>
                      </a:r>
                    </a:p>
                  </a:txBody>
                  <a:tcPr anchor="b"/>
                </a:tc>
                <a:tc>
                  <a:txBody>
                    <a:bodyPr/>
                    <a:lstStyle/>
                    <a:p>
                      <a:pPr algn="ctr"/>
                      <a:r>
                        <a:rPr lang="en-US" sz="1800"/>
                        <a:t>Lifetime Savings</a:t>
                      </a:r>
                      <a:r>
                        <a:rPr lang="en-US" sz="1800" baseline="30000"/>
                        <a:t>3</a:t>
                      </a:r>
                    </a:p>
                  </a:txBody>
                  <a:tcPr anchor="b"/>
                </a:tc>
                <a:tc>
                  <a:txBody>
                    <a:bodyPr/>
                    <a:lstStyle/>
                    <a:p>
                      <a:pPr algn="ctr"/>
                      <a:r>
                        <a:rPr lang="en-US" sz="1800"/>
                        <a:t>Payback Period (years)</a:t>
                      </a:r>
                    </a:p>
                  </a:txBody>
                  <a:tcPr anchor="b"/>
                </a:tc>
                <a:tc>
                  <a:txBody>
                    <a:bodyPr/>
                    <a:lstStyle/>
                    <a:p>
                      <a:pPr algn="ctr"/>
                      <a:r>
                        <a:rPr lang="en-US" sz="1800"/>
                        <a:t>Lifetime Carbon Reduction</a:t>
                      </a:r>
                    </a:p>
                  </a:txBody>
                  <a:tcPr anchor="b"/>
                </a:tc>
                <a:extLst>
                  <a:ext uri="{0D108BD9-81ED-4DB2-BD59-A6C34878D82A}">
                    <a16:rowId xmlns:a16="http://schemas.microsoft.com/office/drawing/2014/main" val="417084458"/>
                  </a:ext>
                </a:extLst>
              </a:tr>
              <a:tr h="855939">
                <a:tc>
                  <a:txBody>
                    <a:bodyPr/>
                    <a:lstStyle/>
                    <a:p>
                      <a:pPr algn="ctr"/>
                      <a:r>
                        <a:rPr lang="en-US" sz="1800"/>
                        <a:t>Passenger Vehicle</a:t>
                      </a:r>
                    </a:p>
                  </a:txBody>
                  <a:tcPr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$8,600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$350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-$3,700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43%</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6701049"/>
                  </a:ext>
                </a:extLst>
              </a:tr>
              <a:tr h="855939">
                <a:tc>
                  <a:txBody>
                    <a:bodyPr/>
                    <a:lstStyle/>
                    <a:p>
                      <a:pPr algn="ctr"/>
                      <a:r>
                        <a:rPr lang="en-US" sz="1800"/>
                        <a:t>Plug-in Hybrid SUV</a:t>
                      </a:r>
                    </a:p>
                  </a:txBody>
                  <a:tcPr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$10,000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$215</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-$7,000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1484310"/>
                  </a:ext>
                </a:extLst>
              </a:tr>
              <a:tr h="855939">
                <a:tc>
                  <a:txBody>
                    <a:bodyPr/>
                    <a:lstStyle/>
                    <a:p>
                      <a:pPr algn="ctr"/>
                      <a:r>
                        <a:rPr lang="en-US" sz="1800"/>
                        <a:t>Plug-in Hybrid Van</a:t>
                      </a:r>
                    </a:p>
                  </a:txBody>
                  <a:tcPr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15</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$9,000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$240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-$5,650</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b="0" kern="1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35%</a:t>
                      </a:r>
                      <a:endParaRPr lang="en-US" sz="2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7768665"/>
                  </a:ext>
                </a:extLst>
              </a:tr>
            </a:tbl>
          </a:graphicData>
        </a:graphic>
      </p:graphicFrame>
      <p:sp>
        <p:nvSpPr>
          <p:cNvPr id="2" name="TextBox 1">
            <a:extLst>
              <a:ext uri="{FF2B5EF4-FFF2-40B4-BE49-F238E27FC236}">
                <a16:creationId xmlns:a16="http://schemas.microsoft.com/office/drawing/2014/main" id="{94A6238F-EAF7-47C0-95C8-35893922D1E9}"/>
              </a:ext>
            </a:extLst>
          </p:cNvPr>
          <p:cNvSpPr txBox="1"/>
          <p:nvPr/>
        </p:nvSpPr>
        <p:spPr>
          <a:xfrm>
            <a:off x="2048816" y="6092761"/>
            <a:ext cx="7990534" cy="400110"/>
          </a:xfrm>
          <a:prstGeom prst="rect">
            <a:avLst/>
          </a:prstGeom>
          <a:noFill/>
        </p:spPr>
        <p:txBody>
          <a:bodyPr wrap="square" rtlCol="0" anchor="t">
            <a:spAutoFit/>
          </a:bodyPr>
          <a:lstStyle/>
          <a:p>
            <a:pPr marL="228600" indent="-228600">
              <a:buFont typeface="+mj-lt"/>
              <a:buAutoNum type="arabicPeriod"/>
            </a:pPr>
            <a:r>
              <a:rPr lang="en-US" sz="1000" i="1">
                <a:solidFill>
                  <a:schemeClr val="bg2">
                    <a:lumMod val="25000"/>
                  </a:schemeClr>
                </a:solidFill>
              </a:rPr>
              <a:t>Accounts for a $0.0128/mile decrease in annual maintenance costs</a:t>
            </a:r>
          </a:p>
          <a:p>
            <a:pPr marL="228600" indent="-228600">
              <a:buFont typeface="+mj-lt"/>
              <a:buAutoNum type="arabicPeriod"/>
            </a:pPr>
            <a:r>
              <a:rPr lang="en-US" sz="1000" i="1">
                <a:solidFill>
                  <a:schemeClr val="bg2">
                    <a:lumMod val="25000"/>
                  </a:schemeClr>
                </a:solidFill>
              </a:rPr>
              <a:t>The cost of a charger is $500 which  decreases lifetime savings by about 500</a:t>
            </a:r>
          </a:p>
        </p:txBody>
      </p:sp>
      <p:sp>
        <p:nvSpPr>
          <p:cNvPr id="5" name="TextBox 4">
            <a:extLst>
              <a:ext uri="{FF2B5EF4-FFF2-40B4-BE49-F238E27FC236}">
                <a16:creationId xmlns:a16="http://schemas.microsoft.com/office/drawing/2014/main" id="{E0058391-7150-468C-B12C-222872FA3B3E}"/>
              </a:ext>
            </a:extLst>
          </p:cNvPr>
          <p:cNvSpPr txBox="1"/>
          <p:nvPr/>
        </p:nvSpPr>
        <p:spPr>
          <a:xfrm>
            <a:off x="2309404" y="5451634"/>
            <a:ext cx="7729946" cy="338554"/>
          </a:xfrm>
          <a:prstGeom prst="rect">
            <a:avLst/>
          </a:prstGeom>
          <a:noFill/>
        </p:spPr>
        <p:txBody>
          <a:bodyPr wrap="square" rtlCol="0">
            <a:spAutoFit/>
          </a:bodyPr>
          <a:lstStyle/>
          <a:p>
            <a:r>
              <a:rPr lang="en-US" sz="1600"/>
              <a:t>As miles driven per vehicle increases, savings will increase &amp; payback will decrease</a:t>
            </a:r>
          </a:p>
        </p:txBody>
      </p:sp>
    </p:spTree>
    <p:extLst>
      <p:ext uri="{BB962C8B-B14F-4D97-AF65-F5344CB8AC3E}">
        <p14:creationId xmlns:p14="http://schemas.microsoft.com/office/powerpoint/2010/main" val="4209695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319642-68A2-4F66-ACA8-DC57D87E40F7}"/>
              </a:ext>
            </a:extLst>
          </p:cNvPr>
          <p:cNvSpPr>
            <a:spLocks noGrp="1"/>
          </p:cNvSpPr>
          <p:nvPr>
            <p:ph type="title"/>
          </p:nvPr>
        </p:nvSpPr>
        <p:spPr/>
        <p:txBody>
          <a:bodyPr/>
          <a:lstStyle/>
          <a:p>
            <a:r>
              <a:rPr lang="en-US"/>
              <a:t>Pickups – lifetime savings</a:t>
            </a:r>
          </a:p>
        </p:txBody>
      </p:sp>
      <p:graphicFrame>
        <p:nvGraphicFramePr>
          <p:cNvPr id="4" name="Table 3">
            <a:extLst>
              <a:ext uri="{FF2B5EF4-FFF2-40B4-BE49-F238E27FC236}">
                <a16:creationId xmlns:a16="http://schemas.microsoft.com/office/drawing/2014/main" id="{B33EB8FE-E7D5-4B0C-A853-6E119AF36393}"/>
              </a:ext>
            </a:extLst>
          </p:cNvPr>
          <p:cNvGraphicFramePr>
            <a:graphicFrameLocks noGrp="1"/>
          </p:cNvGraphicFramePr>
          <p:nvPr>
            <p:extLst>
              <p:ext uri="{D42A27DB-BD31-4B8C-83A1-F6EECF244321}">
                <p14:modId xmlns:p14="http://schemas.microsoft.com/office/powerpoint/2010/main" val="1217657401"/>
              </p:ext>
            </p:extLst>
          </p:nvPr>
        </p:nvGraphicFramePr>
        <p:xfrm>
          <a:off x="1974199" y="1824334"/>
          <a:ext cx="8256920" cy="2988262"/>
        </p:xfrm>
        <a:graphic>
          <a:graphicData uri="http://schemas.openxmlformats.org/drawingml/2006/table">
            <a:tbl>
              <a:tblPr firstRow="1" bandRow="1">
                <a:tableStyleId>{00A15C55-8517-42AA-B614-E9B94910E393}</a:tableStyleId>
              </a:tblPr>
              <a:tblGrid>
                <a:gridCol w="1179560">
                  <a:extLst>
                    <a:ext uri="{9D8B030D-6E8A-4147-A177-3AD203B41FA5}">
                      <a16:colId xmlns:a16="http://schemas.microsoft.com/office/drawing/2014/main" val="1801942694"/>
                    </a:ext>
                  </a:extLst>
                </a:gridCol>
                <a:gridCol w="1179560">
                  <a:extLst>
                    <a:ext uri="{9D8B030D-6E8A-4147-A177-3AD203B41FA5}">
                      <a16:colId xmlns:a16="http://schemas.microsoft.com/office/drawing/2014/main" val="2796768017"/>
                    </a:ext>
                  </a:extLst>
                </a:gridCol>
                <a:gridCol w="1342619">
                  <a:extLst>
                    <a:ext uri="{9D8B030D-6E8A-4147-A177-3AD203B41FA5}">
                      <a16:colId xmlns:a16="http://schemas.microsoft.com/office/drawing/2014/main" val="2229377963"/>
                    </a:ext>
                  </a:extLst>
                </a:gridCol>
                <a:gridCol w="1016501">
                  <a:extLst>
                    <a:ext uri="{9D8B030D-6E8A-4147-A177-3AD203B41FA5}">
                      <a16:colId xmlns:a16="http://schemas.microsoft.com/office/drawing/2014/main" val="2004521626"/>
                    </a:ext>
                  </a:extLst>
                </a:gridCol>
                <a:gridCol w="1179560">
                  <a:extLst>
                    <a:ext uri="{9D8B030D-6E8A-4147-A177-3AD203B41FA5}">
                      <a16:colId xmlns:a16="http://schemas.microsoft.com/office/drawing/2014/main" val="814137148"/>
                    </a:ext>
                  </a:extLst>
                </a:gridCol>
                <a:gridCol w="1179560">
                  <a:extLst>
                    <a:ext uri="{9D8B030D-6E8A-4147-A177-3AD203B41FA5}">
                      <a16:colId xmlns:a16="http://schemas.microsoft.com/office/drawing/2014/main" val="3327079654"/>
                    </a:ext>
                  </a:extLst>
                </a:gridCol>
                <a:gridCol w="1179560">
                  <a:extLst>
                    <a:ext uri="{9D8B030D-6E8A-4147-A177-3AD203B41FA5}">
                      <a16:colId xmlns:a16="http://schemas.microsoft.com/office/drawing/2014/main" val="2171086174"/>
                    </a:ext>
                  </a:extLst>
                </a:gridCol>
              </a:tblGrid>
              <a:tr h="1138386">
                <a:tc>
                  <a:txBody>
                    <a:bodyPr/>
                    <a:lstStyle/>
                    <a:p>
                      <a:pPr algn="ctr"/>
                      <a:endParaRPr lang="en-US" sz="1600"/>
                    </a:p>
                  </a:txBody>
                  <a:tcPr anchor="b">
                    <a:solidFill>
                      <a:schemeClr val="accent4">
                        <a:lumMod val="50000"/>
                      </a:schemeClr>
                    </a:solidFill>
                  </a:tcPr>
                </a:tc>
                <a:tc>
                  <a:txBody>
                    <a:bodyPr/>
                    <a:lstStyle/>
                    <a:p>
                      <a:pPr algn="ctr"/>
                      <a:r>
                        <a:rPr lang="en-US" sz="1600"/>
                        <a:t>Lifetime</a:t>
                      </a:r>
                    </a:p>
                  </a:txBody>
                  <a:tcPr anchor="b">
                    <a:solidFill>
                      <a:schemeClr val="accent4">
                        <a:lumMod val="50000"/>
                      </a:schemeClr>
                    </a:solidFill>
                  </a:tcPr>
                </a:tc>
                <a:tc>
                  <a:txBody>
                    <a:bodyPr/>
                    <a:lstStyle/>
                    <a:p>
                      <a:pPr algn="ctr"/>
                      <a:r>
                        <a:rPr lang="en-US" sz="1600"/>
                        <a:t>Incremental Vehicle Cost</a:t>
                      </a:r>
                    </a:p>
                  </a:txBody>
                  <a:tcPr anchor="b">
                    <a:solidFill>
                      <a:schemeClr val="accent4">
                        <a:lumMod val="50000"/>
                      </a:schemeClr>
                    </a:solidFill>
                  </a:tcPr>
                </a:tc>
                <a:tc>
                  <a:txBody>
                    <a:bodyPr/>
                    <a:lstStyle/>
                    <a:p>
                      <a:pPr algn="ctr"/>
                      <a:r>
                        <a:rPr lang="en-US" sz="1600"/>
                        <a:t>Annual Cost Savings</a:t>
                      </a:r>
                    </a:p>
                  </a:txBody>
                  <a:tcPr anchor="b">
                    <a:solidFill>
                      <a:schemeClr val="accent4">
                        <a:lumMod val="50000"/>
                      </a:schemeClr>
                    </a:solidFill>
                  </a:tcPr>
                </a:tc>
                <a:tc>
                  <a:txBody>
                    <a:bodyPr/>
                    <a:lstStyle/>
                    <a:p>
                      <a:pPr algn="ctr"/>
                      <a:r>
                        <a:rPr lang="en-US" sz="1600"/>
                        <a:t>Lifetime Savings</a:t>
                      </a:r>
                      <a:endParaRPr lang="en-US" sz="1600" baseline="30000"/>
                    </a:p>
                  </a:txBody>
                  <a:tcPr anchor="b">
                    <a:solidFill>
                      <a:schemeClr val="accent4">
                        <a:lumMod val="50000"/>
                      </a:schemeClr>
                    </a:solidFill>
                  </a:tcPr>
                </a:tc>
                <a:tc>
                  <a:txBody>
                    <a:bodyPr/>
                    <a:lstStyle/>
                    <a:p>
                      <a:pPr algn="ctr"/>
                      <a:r>
                        <a:rPr lang="en-US" sz="1600"/>
                        <a:t>Payback Period</a:t>
                      </a:r>
                    </a:p>
                  </a:txBody>
                  <a:tcPr anchor="b">
                    <a:solidFill>
                      <a:schemeClr val="accent4">
                        <a:lumMod val="50000"/>
                      </a:schemeClr>
                    </a:solidFill>
                  </a:tcPr>
                </a:tc>
                <a:tc>
                  <a:txBody>
                    <a:bodyPr/>
                    <a:lstStyle/>
                    <a:p>
                      <a:pPr algn="ctr"/>
                      <a:r>
                        <a:rPr lang="en-US" sz="1600"/>
                        <a:t>Lifetime Carbon Reduction</a:t>
                      </a:r>
                    </a:p>
                  </a:txBody>
                  <a:tcPr anchor="b">
                    <a:solidFill>
                      <a:schemeClr val="accent4">
                        <a:lumMod val="50000"/>
                      </a:schemeClr>
                    </a:solidFill>
                  </a:tcPr>
                </a:tc>
                <a:extLst>
                  <a:ext uri="{0D108BD9-81ED-4DB2-BD59-A6C34878D82A}">
                    <a16:rowId xmlns:a16="http://schemas.microsoft.com/office/drawing/2014/main" val="417084458"/>
                  </a:ext>
                </a:extLst>
              </a:tr>
              <a:tr h="924938">
                <a:tc>
                  <a:txBody>
                    <a:bodyPr/>
                    <a:lstStyle/>
                    <a:p>
                      <a:pPr algn="ctr"/>
                      <a:r>
                        <a:rPr lang="en-US" sz="1600"/>
                        <a:t>F150 Plug-in Hybrid</a:t>
                      </a:r>
                      <a:r>
                        <a:rPr lang="en-US" sz="1600" baseline="30000"/>
                        <a:t>1</a:t>
                      </a:r>
                      <a:endParaRPr lang="en-US" sz="1600" b="0" i="0" baseline="30000"/>
                    </a:p>
                  </a:txBody>
                  <a:tcPr/>
                </a:tc>
                <a:tc>
                  <a:txBody>
                    <a:bodyPr/>
                    <a:lstStyle/>
                    <a:p>
                      <a:pPr algn="ctr"/>
                      <a:r>
                        <a:rPr lang="en-US" sz="1600"/>
                        <a:t>15</a:t>
                      </a:r>
                      <a:endParaRPr lang="en-US" sz="1600" b="0" i="0"/>
                    </a:p>
                  </a:txBody>
                  <a:tcPr anchor="ctr"/>
                </a:tc>
                <a:tc>
                  <a:txBody>
                    <a:bodyPr/>
                    <a:lstStyle/>
                    <a:p>
                      <a:pPr algn="ctr"/>
                      <a:r>
                        <a:rPr lang="en-US" sz="1600"/>
                        <a:t>20,000</a:t>
                      </a:r>
                      <a:endParaRPr lang="en-US" sz="1600" b="0" i="0"/>
                    </a:p>
                  </a:txBody>
                  <a:tcPr anchor="ctr"/>
                </a:tc>
                <a:tc>
                  <a:txBody>
                    <a:bodyPr/>
                    <a:lstStyle/>
                    <a:p>
                      <a:pPr algn="ctr"/>
                      <a:r>
                        <a:rPr lang="en-US" sz="1600"/>
                        <a:t>565</a:t>
                      </a:r>
                      <a:endParaRPr lang="en-US" sz="1600" b="0" i="0"/>
                    </a:p>
                  </a:txBody>
                  <a:tcPr anchor="ctr"/>
                </a:tc>
                <a:tc>
                  <a:txBody>
                    <a:bodyPr/>
                    <a:lstStyle/>
                    <a:p>
                      <a:pPr algn="ctr"/>
                      <a:r>
                        <a:rPr lang="en-US" sz="1600"/>
                        <a:t>-12,160</a:t>
                      </a:r>
                      <a:endParaRPr lang="en-US" sz="1600" b="0" i="0"/>
                    </a:p>
                  </a:txBody>
                  <a:tcPr anchor="ctr"/>
                </a:tc>
                <a:tc>
                  <a:txBody>
                    <a:bodyPr/>
                    <a:lstStyle/>
                    <a:p>
                      <a:pPr algn="ctr"/>
                      <a:r>
                        <a:rPr lang="en-US" sz="1600"/>
                        <a:t>-</a:t>
                      </a:r>
                      <a:endParaRPr lang="en-US" sz="1600" b="0" i="0"/>
                    </a:p>
                  </a:txBody>
                  <a:tcPr anchor="ctr"/>
                </a:tc>
                <a:tc>
                  <a:txBody>
                    <a:bodyPr/>
                    <a:lstStyle/>
                    <a:p>
                      <a:pPr algn="ctr"/>
                      <a:r>
                        <a:rPr lang="en-US" sz="1600"/>
                        <a:t>22%</a:t>
                      </a:r>
                    </a:p>
                  </a:txBody>
                  <a:tcPr anchor="ctr"/>
                </a:tc>
                <a:extLst>
                  <a:ext uri="{0D108BD9-81ED-4DB2-BD59-A6C34878D82A}">
                    <a16:rowId xmlns:a16="http://schemas.microsoft.com/office/drawing/2014/main" val="1826701049"/>
                  </a:ext>
                </a:extLst>
              </a:tr>
              <a:tr h="924938">
                <a:tc>
                  <a:txBody>
                    <a:bodyPr/>
                    <a:lstStyle/>
                    <a:p>
                      <a:pPr algn="ctr"/>
                      <a:r>
                        <a:rPr lang="en-US" sz="1600"/>
                        <a:t>F250 + Hybrid</a:t>
                      </a:r>
                    </a:p>
                  </a:txBody>
                  <a:tcPr/>
                </a:tc>
                <a:tc>
                  <a:txBody>
                    <a:bodyPr/>
                    <a:lstStyle/>
                    <a:p>
                      <a:pPr algn="ctr"/>
                      <a:r>
                        <a:rPr lang="en-US" sz="1600"/>
                        <a:t>15</a:t>
                      </a:r>
                    </a:p>
                  </a:txBody>
                  <a:tcPr anchor="ctr"/>
                </a:tc>
                <a:tc>
                  <a:txBody>
                    <a:bodyPr/>
                    <a:lstStyle/>
                    <a:p>
                      <a:pPr algn="ctr"/>
                      <a:r>
                        <a:rPr lang="en-US" sz="1600"/>
                        <a:t>9,000</a:t>
                      </a:r>
                    </a:p>
                  </a:txBody>
                  <a:tcPr anchor="ctr"/>
                </a:tc>
                <a:tc>
                  <a:txBody>
                    <a:bodyPr/>
                    <a:lstStyle/>
                    <a:p>
                      <a:pPr algn="ctr"/>
                      <a:r>
                        <a:rPr lang="en-US" sz="1600"/>
                        <a:t>370</a:t>
                      </a:r>
                    </a:p>
                  </a:txBody>
                  <a:tcPr anchor="ctr"/>
                </a:tc>
                <a:tc>
                  <a:txBody>
                    <a:bodyPr/>
                    <a:lstStyle/>
                    <a:p>
                      <a:pPr algn="ctr"/>
                      <a:r>
                        <a:rPr lang="en-US" sz="1600"/>
                        <a:t>-3,875</a:t>
                      </a:r>
                    </a:p>
                  </a:txBody>
                  <a:tcPr anchor="ctr"/>
                </a:tc>
                <a:tc>
                  <a:txBody>
                    <a:bodyPr/>
                    <a:lstStyle/>
                    <a:p>
                      <a:pPr algn="ctr"/>
                      <a:r>
                        <a:rPr lang="en-US" sz="1600"/>
                        <a:t>-</a:t>
                      </a:r>
                    </a:p>
                  </a:txBody>
                  <a:tcPr anchor="ctr"/>
                </a:tc>
                <a:tc>
                  <a:txBody>
                    <a:bodyPr/>
                    <a:lstStyle/>
                    <a:p>
                      <a:pPr algn="ctr"/>
                      <a:r>
                        <a:rPr lang="en-US" sz="1600"/>
                        <a:t>21%</a:t>
                      </a:r>
                    </a:p>
                  </a:txBody>
                  <a:tcPr anchor="ctr"/>
                </a:tc>
                <a:extLst>
                  <a:ext uri="{0D108BD9-81ED-4DB2-BD59-A6C34878D82A}">
                    <a16:rowId xmlns:a16="http://schemas.microsoft.com/office/drawing/2014/main" val="3877768665"/>
                  </a:ext>
                </a:extLst>
              </a:tr>
            </a:tbl>
          </a:graphicData>
        </a:graphic>
      </p:graphicFrame>
      <p:sp>
        <p:nvSpPr>
          <p:cNvPr id="8" name="TextBox 7">
            <a:extLst>
              <a:ext uri="{FF2B5EF4-FFF2-40B4-BE49-F238E27FC236}">
                <a16:creationId xmlns:a16="http://schemas.microsoft.com/office/drawing/2014/main" id="{FD86E0CA-1CED-435A-9743-C311D33B1474}"/>
              </a:ext>
            </a:extLst>
          </p:cNvPr>
          <p:cNvSpPr txBox="1"/>
          <p:nvPr/>
        </p:nvSpPr>
        <p:spPr>
          <a:xfrm>
            <a:off x="2105918" y="6281611"/>
            <a:ext cx="8071807" cy="338554"/>
          </a:xfrm>
          <a:prstGeom prst="rect">
            <a:avLst/>
          </a:prstGeom>
          <a:noFill/>
        </p:spPr>
        <p:txBody>
          <a:bodyPr wrap="square" rtlCol="0" anchor="t">
            <a:spAutoFit/>
          </a:bodyPr>
          <a:lstStyle/>
          <a:p>
            <a:r>
              <a:rPr lang="en-US" sz="1200" i="1"/>
              <a:t>1. New hybrid and electric pick-up trucks planned for release in coming years</a:t>
            </a:r>
            <a:r>
              <a:rPr lang="en-US" sz="1600"/>
              <a:t> </a:t>
            </a:r>
          </a:p>
        </p:txBody>
      </p:sp>
      <p:sp>
        <p:nvSpPr>
          <p:cNvPr id="5" name="TextBox 4">
            <a:extLst>
              <a:ext uri="{FF2B5EF4-FFF2-40B4-BE49-F238E27FC236}">
                <a16:creationId xmlns:a16="http://schemas.microsoft.com/office/drawing/2014/main" id="{7A03A022-1C95-4A0A-A028-9B7A80CD2302}"/>
              </a:ext>
            </a:extLst>
          </p:cNvPr>
          <p:cNvSpPr txBox="1"/>
          <p:nvPr/>
        </p:nvSpPr>
        <p:spPr>
          <a:xfrm>
            <a:off x="2237686" y="5189416"/>
            <a:ext cx="7729946" cy="338554"/>
          </a:xfrm>
          <a:prstGeom prst="rect">
            <a:avLst/>
          </a:prstGeom>
          <a:noFill/>
        </p:spPr>
        <p:txBody>
          <a:bodyPr wrap="square" rtlCol="0">
            <a:spAutoFit/>
          </a:bodyPr>
          <a:lstStyle/>
          <a:p>
            <a:r>
              <a:rPr lang="en-US" sz="1600"/>
              <a:t>As miles driven per vehicle increases, savings will increase &amp; payback will decrease</a:t>
            </a:r>
          </a:p>
        </p:txBody>
      </p:sp>
    </p:spTree>
    <p:extLst>
      <p:ext uri="{BB962C8B-B14F-4D97-AF65-F5344CB8AC3E}">
        <p14:creationId xmlns:p14="http://schemas.microsoft.com/office/powerpoint/2010/main" val="3747522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4CB7A0-7E5E-4CE9-BC93-4338BD008346}"/>
              </a:ext>
            </a:extLst>
          </p:cNvPr>
          <p:cNvSpPr>
            <a:spLocks noGrp="1"/>
          </p:cNvSpPr>
          <p:nvPr>
            <p:ph type="title"/>
          </p:nvPr>
        </p:nvSpPr>
        <p:spPr/>
        <p:txBody>
          <a:bodyPr/>
          <a:lstStyle/>
          <a:p>
            <a:r>
              <a:rPr lang="en-US"/>
              <a:t>Energy plan development overview</a:t>
            </a:r>
          </a:p>
        </p:txBody>
      </p:sp>
      <p:graphicFrame>
        <p:nvGraphicFramePr>
          <p:cNvPr id="6" name="Diagram 5">
            <a:extLst>
              <a:ext uri="{FF2B5EF4-FFF2-40B4-BE49-F238E27FC236}">
                <a16:creationId xmlns:a16="http://schemas.microsoft.com/office/drawing/2014/main" id="{539C6ECD-3F7E-4431-B128-E6D6720B11E1}"/>
              </a:ext>
            </a:extLst>
          </p:cNvPr>
          <p:cNvGraphicFramePr/>
          <p:nvPr>
            <p:extLst>
              <p:ext uri="{D42A27DB-BD31-4B8C-83A1-F6EECF244321}">
                <p14:modId xmlns:p14="http://schemas.microsoft.com/office/powerpoint/2010/main" val="1902936665"/>
              </p:ext>
            </p:extLst>
          </p:nvPr>
        </p:nvGraphicFramePr>
        <p:xfrm>
          <a:off x="736600" y="1276349"/>
          <a:ext cx="10515600" cy="494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6631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B76C2-5DB6-428E-A984-BF1078D6981D}"/>
              </a:ext>
            </a:extLst>
          </p:cNvPr>
          <p:cNvSpPr>
            <a:spLocks noGrp="1"/>
          </p:cNvSpPr>
          <p:nvPr>
            <p:ph type="title"/>
          </p:nvPr>
        </p:nvSpPr>
        <p:spPr/>
        <p:txBody>
          <a:bodyPr/>
          <a:lstStyle/>
          <a:p>
            <a:r>
              <a:rPr lang="en-US"/>
              <a:t>Heavy duty – lifetime savings</a:t>
            </a:r>
          </a:p>
        </p:txBody>
      </p:sp>
      <p:graphicFrame>
        <p:nvGraphicFramePr>
          <p:cNvPr id="4" name="Table 3">
            <a:extLst>
              <a:ext uri="{FF2B5EF4-FFF2-40B4-BE49-F238E27FC236}">
                <a16:creationId xmlns:a16="http://schemas.microsoft.com/office/drawing/2014/main" id="{2FEE9E30-131A-44F4-BB77-774980DBC817}"/>
              </a:ext>
            </a:extLst>
          </p:cNvPr>
          <p:cNvGraphicFramePr>
            <a:graphicFrameLocks noGrp="1"/>
          </p:cNvGraphicFramePr>
          <p:nvPr>
            <p:extLst>
              <p:ext uri="{D42A27DB-BD31-4B8C-83A1-F6EECF244321}">
                <p14:modId xmlns:p14="http://schemas.microsoft.com/office/powerpoint/2010/main" val="165515009"/>
              </p:ext>
            </p:extLst>
          </p:nvPr>
        </p:nvGraphicFramePr>
        <p:xfrm>
          <a:off x="1967541" y="1760360"/>
          <a:ext cx="8256920" cy="3899154"/>
        </p:xfrm>
        <a:graphic>
          <a:graphicData uri="http://schemas.openxmlformats.org/drawingml/2006/table">
            <a:tbl>
              <a:tblPr firstRow="1" bandRow="1">
                <a:tableStyleId>{21E4AEA4-8DFA-4A89-87EB-49C32662AFE0}</a:tableStyleId>
              </a:tblPr>
              <a:tblGrid>
                <a:gridCol w="1179560">
                  <a:extLst>
                    <a:ext uri="{9D8B030D-6E8A-4147-A177-3AD203B41FA5}">
                      <a16:colId xmlns:a16="http://schemas.microsoft.com/office/drawing/2014/main" val="1801942694"/>
                    </a:ext>
                  </a:extLst>
                </a:gridCol>
                <a:gridCol w="1179560">
                  <a:extLst>
                    <a:ext uri="{9D8B030D-6E8A-4147-A177-3AD203B41FA5}">
                      <a16:colId xmlns:a16="http://schemas.microsoft.com/office/drawing/2014/main" val="2796768017"/>
                    </a:ext>
                  </a:extLst>
                </a:gridCol>
                <a:gridCol w="1360036">
                  <a:extLst>
                    <a:ext uri="{9D8B030D-6E8A-4147-A177-3AD203B41FA5}">
                      <a16:colId xmlns:a16="http://schemas.microsoft.com/office/drawing/2014/main" val="2229377963"/>
                    </a:ext>
                  </a:extLst>
                </a:gridCol>
                <a:gridCol w="999084">
                  <a:extLst>
                    <a:ext uri="{9D8B030D-6E8A-4147-A177-3AD203B41FA5}">
                      <a16:colId xmlns:a16="http://schemas.microsoft.com/office/drawing/2014/main" val="2004521626"/>
                    </a:ext>
                  </a:extLst>
                </a:gridCol>
                <a:gridCol w="1179560">
                  <a:extLst>
                    <a:ext uri="{9D8B030D-6E8A-4147-A177-3AD203B41FA5}">
                      <a16:colId xmlns:a16="http://schemas.microsoft.com/office/drawing/2014/main" val="814137148"/>
                    </a:ext>
                  </a:extLst>
                </a:gridCol>
                <a:gridCol w="1179560">
                  <a:extLst>
                    <a:ext uri="{9D8B030D-6E8A-4147-A177-3AD203B41FA5}">
                      <a16:colId xmlns:a16="http://schemas.microsoft.com/office/drawing/2014/main" val="3327079654"/>
                    </a:ext>
                  </a:extLst>
                </a:gridCol>
                <a:gridCol w="1179560">
                  <a:extLst>
                    <a:ext uri="{9D8B030D-6E8A-4147-A177-3AD203B41FA5}">
                      <a16:colId xmlns:a16="http://schemas.microsoft.com/office/drawing/2014/main" val="1025424956"/>
                    </a:ext>
                  </a:extLst>
                </a:gridCol>
              </a:tblGrid>
              <a:tr h="944118">
                <a:tc>
                  <a:txBody>
                    <a:bodyPr/>
                    <a:lstStyle/>
                    <a:p>
                      <a:pPr algn="ctr"/>
                      <a:endParaRPr lang="en-US" sz="1600"/>
                    </a:p>
                  </a:txBody>
                  <a:tcPr anchor="b"/>
                </a:tc>
                <a:tc>
                  <a:txBody>
                    <a:bodyPr/>
                    <a:lstStyle/>
                    <a:p>
                      <a:pPr algn="ctr"/>
                      <a:r>
                        <a:rPr lang="en-US" sz="1600"/>
                        <a:t>Lifetime</a:t>
                      </a:r>
                    </a:p>
                  </a:txBody>
                  <a:tcPr anchor="b"/>
                </a:tc>
                <a:tc>
                  <a:txBody>
                    <a:bodyPr/>
                    <a:lstStyle/>
                    <a:p>
                      <a:pPr algn="ctr"/>
                      <a:r>
                        <a:rPr lang="en-US" sz="1600"/>
                        <a:t>Incremental Vehicle Cost</a:t>
                      </a:r>
                    </a:p>
                  </a:txBody>
                  <a:tcPr anchor="b"/>
                </a:tc>
                <a:tc>
                  <a:txBody>
                    <a:bodyPr/>
                    <a:lstStyle/>
                    <a:p>
                      <a:pPr algn="ctr"/>
                      <a:r>
                        <a:rPr lang="en-US" sz="1600"/>
                        <a:t>Annual Cost Savings</a:t>
                      </a:r>
                    </a:p>
                  </a:txBody>
                  <a:tcPr anchor="b"/>
                </a:tc>
                <a:tc>
                  <a:txBody>
                    <a:bodyPr/>
                    <a:lstStyle/>
                    <a:p>
                      <a:pPr algn="ctr"/>
                      <a:r>
                        <a:rPr lang="en-US" sz="1600"/>
                        <a:t>Lifetime Savings</a:t>
                      </a:r>
                    </a:p>
                  </a:txBody>
                  <a:tcPr anchor="b"/>
                </a:tc>
                <a:tc>
                  <a:txBody>
                    <a:bodyPr/>
                    <a:lstStyle/>
                    <a:p>
                      <a:pPr algn="ctr"/>
                      <a:r>
                        <a:rPr lang="en-US" sz="1600"/>
                        <a:t>Payback Period</a:t>
                      </a:r>
                    </a:p>
                  </a:txBody>
                  <a:tcPr anchor="b"/>
                </a:tc>
                <a:tc>
                  <a:txBody>
                    <a:bodyPr/>
                    <a:lstStyle/>
                    <a:p>
                      <a:pPr algn="ctr"/>
                      <a:r>
                        <a:rPr lang="en-US" sz="1600"/>
                        <a:t>Lifetime Carbon Reduction </a:t>
                      </a:r>
                    </a:p>
                  </a:txBody>
                  <a:tcPr anchor="b"/>
                </a:tc>
                <a:extLst>
                  <a:ext uri="{0D108BD9-81ED-4DB2-BD59-A6C34878D82A}">
                    <a16:rowId xmlns:a16="http://schemas.microsoft.com/office/drawing/2014/main" val="417084458"/>
                  </a:ext>
                </a:extLst>
              </a:tr>
              <a:tr h="944118">
                <a:tc>
                  <a:txBody>
                    <a:bodyPr/>
                    <a:lstStyle/>
                    <a:p>
                      <a:pPr algn="ctr"/>
                      <a:r>
                        <a:rPr lang="en-US" sz="1600"/>
                        <a:t>Low Upfront Cost</a:t>
                      </a:r>
                    </a:p>
                  </a:txBody>
                  <a:tcPr/>
                </a:tc>
                <a:tc>
                  <a:txBody>
                    <a:bodyPr/>
                    <a:lstStyle/>
                    <a:p>
                      <a:pPr algn="ctr"/>
                      <a:r>
                        <a:rPr lang="en-US" sz="1600"/>
                        <a:t>12</a:t>
                      </a:r>
                    </a:p>
                  </a:txBody>
                  <a:tcPr anchor="ctr"/>
                </a:tc>
                <a:tc>
                  <a:txBody>
                    <a:bodyPr/>
                    <a:lstStyle/>
                    <a:p>
                      <a:pPr algn="ctr"/>
                      <a:r>
                        <a:rPr lang="en-US" sz="1600"/>
                        <a:t>10,000</a:t>
                      </a:r>
                    </a:p>
                  </a:txBody>
                  <a:tcPr anchor="ctr"/>
                </a:tc>
                <a:tc>
                  <a:txBody>
                    <a:bodyPr/>
                    <a:lstStyle/>
                    <a:p>
                      <a:pPr algn="ctr"/>
                      <a:r>
                        <a:rPr lang="en-US" sz="1600"/>
                        <a:t>299</a:t>
                      </a:r>
                    </a:p>
                  </a:txBody>
                  <a:tcPr anchor="ctr"/>
                </a:tc>
                <a:tc>
                  <a:txBody>
                    <a:bodyPr/>
                    <a:lstStyle/>
                    <a:p>
                      <a:pPr algn="ctr"/>
                      <a:r>
                        <a:rPr lang="en-US" sz="1600"/>
                        <a:t>-6,500</a:t>
                      </a:r>
                    </a:p>
                  </a:txBody>
                  <a:tcPr anchor="ctr"/>
                </a:tc>
                <a:tc>
                  <a:txBody>
                    <a:bodyPr/>
                    <a:lstStyle/>
                    <a:p>
                      <a:pPr algn="ctr"/>
                      <a:r>
                        <a:rPr lang="en-US" sz="1600"/>
                        <a:t>-</a:t>
                      </a:r>
                    </a:p>
                  </a:txBody>
                  <a:tcPr anchor="ctr"/>
                </a:tc>
                <a:tc>
                  <a:txBody>
                    <a:bodyPr/>
                    <a:lstStyle/>
                    <a:p>
                      <a:pPr algn="ctr"/>
                      <a:r>
                        <a:rPr lang="en-US" sz="1600"/>
                        <a:t>21.6%</a:t>
                      </a:r>
                    </a:p>
                  </a:txBody>
                  <a:tcPr anchor="ctr"/>
                </a:tc>
                <a:extLst>
                  <a:ext uri="{0D108BD9-81ED-4DB2-BD59-A6C34878D82A}">
                    <a16:rowId xmlns:a16="http://schemas.microsoft.com/office/drawing/2014/main" val="1826701049"/>
                  </a:ext>
                </a:extLst>
              </a:tr>
              <a:tr h="944118">
                <a:tc>
                  <a:txBody>
                    <a:bodyPr/>
                    <a:lstStyle/>
                    <a:p>
                      <a:pPr algn="ctr"/>
                      <a:r>
                        <a:rPr lang="en-US" sz="1600"/>
                        <a:t>Medium Upfront Cost</a:t>
                      </a:r>
                    </a:p>
                  </a:txBody>
                  <a:tcPr/>
                </a:tc>
                <a:tc>
                  <a:txBody>
                    <a:bodyPr/>
                    <a:lstStyle/>
                    <a:p>
                      <a:pPr algn="ctr"/>
                      <a:r>
                        <a:rPr lang="en-US" sz="1600"/>
                        <a:t>12</a:t>
                      </a:r>
                    </a:p>
                  </a:txBody>
                  <a:tcPr anchor="ctr"/>
                </a:tc>
                <a:tc>
                  <a:txBody>
                    <a:bodyPr/>
                    <a:lstStyle/>
                    <a:p>
                      <a:pPr algn="ctr"/>
                      <a:r>
                        <a:rPr lang="en-US" sz="1600"/>
                        <a:t>35,000</a:t>
                      </a:r>
                    </a:p>
                  </a:txBody>
                  <a:tcPr anchor="ctr"/>
                </a:tc>
                <a:tc>
                  <a:txBody>
                    <a:bodyPr/>
                    <a:lstStyle/>
                    <a:p>
                      <a:pPr algn="ctr"/>
                      <a:r>
                        <a:rPr lang="en-US" sz="1600"/>
                        <a:t>299</a:t>
                      </a:r>
                    </a:p>
                  </a:txBody>
                  <a:tcPr anchor="ctr"/>
                </a:tc>
                <a:tc>
                  <a:txBody>
                    <a:bodyPr/>
                    <a:lstStyle/>
                    <a:p>
                      <a:pPr algn="ctr"/>
                      <a:r>
                        <a:rPr lang="en-US" sz="1600"/>
                        <a:t>-31,500</a:t>
                      </a:r>
                    </a:p>
                  </a:txBody>
                  <a:tcPr anchor="ctr"/>
                </a:tc>
                <a:tc>
                  <a:txBody>
                    <a:bodyPr/>
                    <a:lstStyle/>
                    <a:p>
                      <a:pPr algn="ctr"/>
                      <a:r>
                        <a:rPr lang="en-US" sz="1600"/>
                        <a:t>-</a:t>
                      </a: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a:t>21.6%</a:t>
                      </a:r>
                    </a:p>
                  </a:txBody>
                  <a:tcPr anchor="ctr"/>
                </a:tc>
                <a:extLst>
                  <a:ext uri="{0D108BD9-81ED-4DB2-BD59-A6C34878D82A}">
                    <a16:rowId xmlns:a16="http://schemas.microsoft.com/office/drawing/2014/main" val="2981484310"/>
                  </a:ext>
                </a:extLst>
              </a:tr>
              <a:tr h="944118">
                <a:tc>
                  <a:txBody>
                    <a:bodyPr/>
                    <a:lstStyle/>
                    <a:p>
                      <a:pPr algn="ctr"/>
                      <a:r>
                        <a:rPr lang="en-US" sz="1600"/>
                        <a:t>High Upfront Cost</a:t>
                      </a:r>
                    </a:p>
                  </a:txBody>
                  <a:tcPr/>
                </a:tc>
                <a:tc>
                  <a:txBody>
                    <a:bodyPr/>
                    <a:lstStyle/>
                    <a:p>
                      <a:pPr algn="ctr"/>
                      <a:r>
                        <a:rPr lang="en-US" sz="1600"/>
                        <a:t>12</a:t>
                      </a:r>
                    </a:p>
                  </a:txBody>
                  <a:tcPr anchor="ctr"/>
                </a:tc>
                <a:tc>
                  <a:txBody>
                    <a:bodyPr/>
                    <a:lstStyle/>
                    <a:p>
                      <a:pPr algn="ctr"/>
                      <a:r>
                        <a:rPr lang="en-US" sz="1600"/>
                        <a:t>50,0000</a:t>
                      </a:r>
                    </a:p>
                  </a:txBody>
                  <a:tcPr anchor="ctr"/>
                </a:tc>
                <a:tc>
                  <a:txBody>
                    <a:bodyPr/>
                    <a:lstStyle/>
                    <a:p>
                      <a:pPr algn="ctr"/>
                      <a:r>
                        <a:rPr lang="en-US" sz="1600"/>
                        <a:t>299</a:t>
                      </a:r>
                    </a:p>
                  </a:txBody>
                  <a:tcPr anchor="ctr"/>
                </a:tc>
                <a:tc>
                  <a:txBody>
                    <a:bodyPr/>
                    <a:lstStyle/>
                    <a:p>
                      <a:pPr algn="ctr"/>
                      <a:r>
                        <a:rPr lang="en-US" sz="1600"/>
                        <a:t>-46,500</a:t>
                      </a:r>
                    </a:p>
                  </a:txBody>
                  <a:tcPr anchor="ctr"/>
                </a:tc>
                <a:tc>
                  <a:txBody>
                    <a:bodyPr/>
                    <a:lstStyle/>
                    <a:p>
                      <a:pPr algn="ctr"/>
                      <a:r>
                        <a:rPr lang="en-US" sz="1600"/>
                        <a:t>-</a:t>
                      </a: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600"/>
                        <a:t>21.6%</a:t>
                      </a:r>
                    </a:p>
                    <a:p>
                      <a:pPr algn="ctr"/>
                      <a:endParaRPr lang="en-US" sz="1600"/>
                    </a:p>
                  </a:txBody>
                  <a:tcPr anchor="ctr"/>
                </a:tc>
                <a:extLst>
                  <a:ext uri="{0D108BD9-81ED-4DB2-BD59-A6C34878D82A}">
                    <a16:rowId xmlns:a16="http://schemas.microsoft.com/office/drawing/2014/main" val="3877768665"/>
                  </a:ext>
                </a:extLst>
              </a:tr>
            </a:tbl>
          </a:graphicData>
        </a:graphic>
      </p:graphicFrame>
    </p:spTree>
    <p:extLst>
      <p:ext uri="{BB962C8B-B14F-4D97-AF65-F5344CB8AC3E}">
        <p14:creationId xmlns:p14="http://schemas.microsoft.com/office/powerpoint/2010/main" val="43565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ADBDC9-F979-451E-AD04-2D5D91680F96}"/>
              </a:ext>
            </a:extLst>
          </p:cNvPr>
          <p:cNvSpPr>
            <a:spLocks noGrp="1"/>
          </p:cNvSpPr>
          <p:nvPr>
            <p:ph type="title"/>
          </p:nvPr>
        </p:nvSpPr>
        <p:spPr>
          <a:xfrm>
            <a:off x="476497" y="400755"/>
            <a:ext cx="11239005" cy="1325563"/>
          </a:xfrm>
        </p:spPr>
        <p:txBody>
          <a:bodyPr/>
          <a:lstStyle/>
          <a:p>
            <a:r>
              <a:rPr lang="en-US"/>
              <a:t>Fitchburg potential savings: alternative vehicle adoption</a:t>
            </a:r>
          </a:p>
        </p:txBody>
      </p:sp>
      <p:graphicFrame>
        <p:nvGraphicFramePr>
          <p:cNvPr id="4" name="Table 3">
            <a:extLst>
              <a:ext uri="{FF2B5EF4-FFF2-40B4-BE49-F238E27FC236}">
                <a16:creationId xmlns:a16="http://schemas.microsoft.com/office/drawing/2014/main" id="{851D2DEC-DD19-4059-993A-D7F803BA1FEF}"/>
              </a:ext>
            </a:extLst>
          </p:cNvPr>
          <p:cNvGraphicFramePr>
            <a:graphicFrameLocks noGrp="1"/>
          </p:cNvGraphicFramePr>
          <p:nvPr>
            <p:extLst>
              <p:ext uri="{D42A27DB-BD31-4B8C-83A1-F6EECF244321}">
                <p14:modId xmlns:p14="http://schemas.microsoft.com/office/powerpoint/2010/main" val="870541104"/>
              </p:ext>
            </p:extLst>
          </p:nvPr>
        </p:nvGraphicFramePr>
        <p:xfrm>
          <a:off x="1253506" y="1787950"/>
          <a:ext cx="9448798" cy="3282100"/>
        </p:xfrm>
        <a:graphic>
          <a:graphicData uri="http://schemas.openxmlformats.org/drawingml/2006/table">
            <a:tbl>
              <a:tblPr firstRow="1" firstCol="1" bandRow="1">
                <a:tableStyleId>{F5AB1C69-6EDB-4FF4-983F-18BD219EF322}</a:tableStyleId>
              </a:tblPr>
              <a:tblGrid>
                <a:gridCol w="2390794">
                  <a:extLst>
                    <a:ext uri="{9D8B030D-6E8A-4147-A177-3AD203B41FA5}">
                      <a16:colId xmlns:a16="http://schemas.microsoft.com/office/drawing/2014/main" val="2787581022"/>
                    </a:ext>
                  </a:extLst>
                </a:gridCol>
                <a:gridCol w="1366035">
                  <a:extLst>
                    <a:ext uri="{9D8B030D-6E8A-4147-A177-3AD203B41FA5}">
                      <a16:colId xmlns:a16="http://schemas.microsoft.com/office/drawing/2014/main" val="3134295480"/>
                    </a:ext>
                  </a:extLst>
                </a:gridCol>
                <a:gridCol w="1354784">
                  <a:extLst>
                    <a:ext uri="{9D8B030D-6E8A-4147-A177-3AD203B41FA5}">
                      <a16:colId xmlns:a16="http://schemas.microsoft.com/office/drawing/2014/main" val="4164695130"/>
                    </a:ext>
                  </a:extLst>
                </a:gridCol>
                <a:gridCol w="1490732">
                  <a:extLst>
                    <a:ext uri="{9D8B030D-6E8A-4147-A177-3AD203B41FA5}">
                      <a16:colId xmlns:a16="http://schemas.microsoft.com/office/drawing/2014/main" val="66759350"/>
                    </a:ext>
                  </a:extLst>
                </a:gridCol>
                <a:gridCol w="1355721">
                  <a:extLst>
                    <a:ext uri="{9D8B030D-6E8A-4147-A177-3AD203B41FA5}">
                      <a16:colId xmlns:a16="http://schemas.microsoft.com/office/drawing/2014/main" val="2719521812"/>
                    </a:ext>
                  </a:extLst>
                </a:gridCol>
                <a:gridCol w="1490732">
                  <a:extLst>
                    <a:ext uri="{9D8B030D-6E8A-4147-A177-3AD203B41FA5}">
                      <a16:colId xmlns:a16="http://schemas.microsoft.com/office/drawing/2014/main" val="2685103828"/>
                    </a:ext>
                  </a:extLst>
                </a:gridCol>
              </a:tblGrid>
              <a:tr h="628378">
                <a:tc gridSpan="2">
                  <a:txBody>
                    <a:bodyPr/>
                    <a:lstStyle/>
                    <a:p>
                      <a:pPr marL="0" marR="0">
                        <a:lnSpc>
                          <a:spcPct val="115000"/>
                        </a:lnSpc>
                        <a:spcBef>
                          <a:spcPts val="0"/>
                        </a:spcBef>
                      </a:pPr>
                      <a:r>
                        <a:rPr lang="en-US" sz="1800">
                          <a:effectLst/>
                        </a:rPr>
                        <a:t> </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a:p>
                  </a:txBody>
                  <a:tcPr/>
                </a:tc>
                <a:tc gridSpan="2">
                  <a:txBody>
                    <a:bodyPr/>
                    <a:lstStyle/>
                    <a:p>
                      <a:pPr marL="0" marR="0" algn="ctr">
                        <a:lnSpc>
                          <a:spcPct val="115000"/>
                        </a:lnSpc>
                        <a:spcBef>
                          <a:spcPts val="0"/>
                        </a:spcBef>
                      </a:pPr>
                      <a:r>
                        <a:rPr lang="en-US" sz="1800">
                          <a:effectLst/>
                        </a:rPr>
                        <a:t>CO</a:t>
                      </a:r>
                      <a:r>
                        <a:rPr lang="en-US" sz="1800" baseline="-25000">
                          <a:effectLst/>
                        </a:rPr>
                        <a:t>2</a:t>
                      </a:r>
                      <a:r>
                        <a:rPr lang="en-US" sz="1800">
                          <a:effectLst/>
                        </a:rPr>
                        <a:t> (metric tons)</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L w="12700" cmpd="sng">
                      <a:noFill/>
                    </a:lnL>
                    <a:solidFill>
                      <a:srgbClr val="272E69"/>
                    </a:solidFill>
                  </a:tcPr>
                </a:tc>
                <a:tc hMerge="1">
                  <a:txBody>
                    <a:bodyPr/>
                    <a:lstStyle/>
                    <a:p>
                      <a:endParaRPr lang="en-US"/>
                    </a:p>
                  </a:txBody>
                  <a:tcPr/>
                </a:tc>
                <a:tc gridSpan="2">
                  <a:txBody>
                    <a:bodyPr/>
                    <a:lstStyle/>
                    <a:p>
                      <a:pPr marL="0" marR="0" algn="ctr">
                        <a:lnSpc>
                          <a:spcPct val="115000"/>
                        </a:lnSpc>
                        <a:spcBef>
                          <a:spcPts val="0"/>
                        </a:spcBef>
                      </a:pPr>
                      <a:r>
                        <a:rPr lang="en-US" sz="1800">
                          <a:effectLst/>
                        </a:rPr>
                        <a:t>Fuel cost </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solidFill>
                      <a:srgbClr val="272E69"/>
                    </a:solidFill>
                  </a:tcPr>
                </a:tc>
                <a:tc hMerge="1">
                  <a:txBody>
                    <a:bodyPr/>
                    <a:lstStyle/>
                    <a:p>
                      <a:endParaRPr lang="en-US"/>
                    </a:p>
                  </a:txBody>
                  <a:tcPr/>
                </a:tc>
                <a:extLst>
                  <a:ext uri="{0D108BD9-81ED-4DB2-BD59-A6C34878D82A}">
                    <a16:rowId xmlns:a16="http://schemas.microsoft.com/office/drawing/2014/main" val="3560284236"/>
                  </a:ext>
                </a:extLst>
              </a:tr>
              <a:tr h="670872">
                <a:tc>
                  <a:txBody>
                    <a:bodyPr/>
                    <a:lstStyle/>
                    <a:p>
                      <a:pPr marL="0" marR="0" algn="ctr">
                        <a:lnSpc>
                          <a:spcPct val="115000"/>
                        </a:lnSpc>
                        <a:spcBef>
                          <a:spcPts val="0"/>
                        </a:spcBef>
                      </a:pPr>
                      <a:r>
                        <a:rPr lang="en-US" sz="1800">
                          <a:effectLst/>
                        </a:rPr>
                        <a:t>Department</a:t>
                      </a:r>
                      <a:endParaRPr lang="en-US" sz="1800" b="1">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38100" cmpd="sng">
                      <a:noFill/>
                    </a:lnT>
                    <a:solidFill>
                      <a:srgbClr val="272E69"/>
                    </a:solidFill>
                  </a:tcPr>
                </a:tc>
                <a:tc>
                  <a:txBody>
                    <a:bodyPr/>
                    <a:lstStyle/>
                    <a:p>
                      <a:pPr marL="0" marR="0" algn="ctr">
                        <a:lnSpc>
                          <a:spcPct val="115000"/>
                        </a:lnSpc>
                        <a:spcBef>
                          <a:spcPts val="0"/>
                        </a:spcBef>
                      </a:pPr>
                      <a:r>
                        <a:rPr lang="en-US" sz="1800" b="1">
                          <a:solidFill>
                            <a:schemeClr val="bg1"/>
                          </a:solidFill>
                          <a:effectLst/>
                        </a:rPr>
                        <a:t>Number of vehicles</a:t>
                      </a:r>
                      <a:endParaRPr lang="en-US" sz="1800" b="1">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lnT w="38100" cmpd="sng">
                      <a:noFill/>
                    </a:lnT>
                    <a:solidFill>
                      <a:srgbClr val="272E69"/>
                    </a:solidFill>
                  </a:tcPr>
                </a:tc>
                <a:tc>
                  <a:txBody>
                    <a:bodyPr/>
                    <a:lstStyle/>
                    <a:p>
                      <a:pPr marL="0" marR="0" algn="ctr">
                        <a:lnSpc>
                          <a:spcPct val="115000"/>
                        </a:lnSpc>
                        <a:spcBef>
                          <a:spcPts val="0"/>
                        </a:spcBef>
                      </a:pPr>
                      <a:r>
                        <a:rPr lang="en-US" sz="1800" b="1">
                          <a:solidFill>
                            <a:schemeClr val="bg1"/>
                          </a:solidFill>
                          <a:effectLst/>
                        </a:rPr>
                        <a:t>Current</a:t>
                      </a:r>
                      <a:endParaRPr lang="en-US" sz="1800" b="1">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solidFill>
                      <a:srgbClr val="272E69"/>
                    </a:solidFill>
                  </a:tcPr>
                </a:tc>
                <a:tc>
                  <a:txBody>
                    <a:bodyPr/>
                    <a:lstStyle/>
                    <a:p>
                      <a:pPr marL="0" marR="0" algn="ctr">
                        <a:lnSpc>
                          <a:spcPct val="115000"/>
                        </a:lnSpc>
                        <a:spcBef>
                          <a:spcPts val="0"/>
                        </a:spcBef>
                      </a:pPr>
                      <a:r>
                        <a:rPr lang="en-US" sz="1800" b="1">
                          <a:solidFill>
                            <a:schemeClr val="bg1"/>
                          </a:solidFill>
                          <a:effectLst/>
                        </a:rPr>
                        <a:t>Alternative</a:t>
                      </a:r>
                      <a:endParaRPr lang="en-US" sz="1800" b="1">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solidFill>
                      <a:srgbClr val="272E69"/>
                    </a:solidFill>
                  </a:tcPr>
                </a:tc>
                <a:tc>
                  <a:txBody>
                    <a:bodyPr/>
                    <a:lstStyle/>
                    <a:p>
                      <a:pPr marL="0" marR="0" algn="ctr">
                        <a:lnSpc>
                          <a:spcPct val="115000"/>
                        </a:lnSpc>
                        <a:spcBef>
                          <a:spcPts val="0"/>
                        </a:spcBef>
                      </a:pPr>
                      <a:r>
                        <a:rPr lang="en-US" sz="1800" b="1">
                          <a:solidFill>
                            <a:schemeClr val="bg1"/>
                          </a:solidFill>
                          <a:effectLst/>
                        </a:rPr>
                        <a:t>Current</a:t>
                      </a:r>
                      <a:endParaRPr lang="en-US" sz="1800" b="1">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solidFill>
                      <a:srgbClr val="272E69"/>
                    </a:solidFill>
                  </a:tcPr>
                </a:tc>
                <a:tc>
                  <a:txBody>
                    <a:bodyPr/>
                    <a:lstStyle/>
                    <a:p>
                      <a:pPr marL="0" marR="0" algn="ctr">
                        <a:lnSpc>
                          <a:spcPct val="115000"/>
                        </a:lnSpc>
                        <a:spcBef>
                          <a:spcPts val="0"/>
                        </a:spcBef>
                      </a:pPr>
                      <a:r>
                        <a:rPr lang="en-US" sz="1800" b="1">
                          <a:solidFill>
                            <a:schemeClr val="bg1"/>
                          </a:solidFill>
                          <a:effectLst/>
                        </a:rPr>
                        <a:t>Alternative</a:t>
                      </a:r>
                      <a:endParaRPr lang="en-US" sz="1800" b="1">
                        <a:solidFill>
                          <a:schemeClr val="bg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solidFill>
                      <a:srgbClr val="272E69"/>
                    </a:solidFill>
                  </a:tcPr>
                </a:tc>
                <a:extLst>
                  <a:ext uri="{0D108BD9-81ED-4DB2-BD59-A6C34878D82A}">
                    <a16:rowId xmlns:a16="http://schemas.microsoft.com/office/drawing/2014/main" val="483311410"/>
                  </a:ext>
                </a:extLst>
              </a:tr>
              <a:tr h="628378">
                <a:tc>
                  <a:txBody>
                    <a:bodyPr/>
                    <a:lstStyle/>
                    <a:p>
                      <a:pPr marL="0" marR="0" algn="ctr">
                        <a:lnSpc>
                          <a:spcPct val="115000"/>
                        </a:lnSpc>
                        <a:spcBef>
                          <a:spcPts val="0"/>
                        </a:spcBef>
                      </a:pPr>
                      <a:r>
                        <a:rPr lang="en-US" sz="1800">
                          <a:solidFill>
                            <a:schemeClr val="tx1"/>
                          </a:solidFill>
                          <a:effectLst/>
                        </a:rPr>
                        <a:t>Police</a:t>
                      </a:r>
                      <a:endParaRPr lang="en-US"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rgbClr val="E8E8EB"/>
                    </a:solidFill>
                  </a:tcPr>
                </a:tc>
                <a:tc>
                  <a:txBody>
                    <a:bodyPr/>
                    <a:lstStyle/>
                    <a:p>
                      <a:pPr marL="0" marR="0" algn="ctr">
                        <a:lnSpc>
                          <a:spcPct val="115000"/>
                        </a:lnSpc>
                        <a:spcBef>
                          <a:spcPts val="0"/>
                        </a:spcBef>
                      </a:pPr>
                      <a:r>
                        <a:rPr lang="en-US" sz="1800">
                          <a:effectLst/>
                        </a:rPr>
                        <a:t>20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274</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152</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$86,700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$47,465</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39371422"/>
                  </a:ext>
                </a:extLst>
              </a:tr>
              <a:tr h="628378">
                <a:tc>
                  <a:txBody>
                    <a:bodyPr/>
                    <a:lstStyle/>
                    <a:p>
                      <a:pPr marL="0" marR="0" algn="ctr">
                        <a:lnSpc>
                          <a:spcPct val="115000"/>
                        </a:lnSpc>
                        <a:spcBef>
                          <a:spcPts val="0"/>
                        </a:spcBef>
                      </a:pPr>
                      <a:r>
                        <a:rPr lang="en-US" sz="1800">
                          <a:solidFill>
                            <a:schemeClr val="tx1"/>
                          </a:solidFill>
                          <a:effectLst/>
                        </a:rPr>
                        <a:t>Administration</a:t>
                      </a:r>
                      <a:endParaRPr lang="en-US"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rgbClr val="CDCDD4"/>
                    </a:solidFill>
                  </a:tcPr>
                </a:tc>
                <a:tc>
                  <a:txBody>
                    <a:bodyPr/>
                    <a:lstStyle/>
                    <a:p>
                      <a:pPr marL="0" marR="0" algn="ctr">
                        <a:lnSpc>
                          <a:spcPct val="115000"/>
                        </a:lnSpc>
                        <a:spcBef>
                          <a:spcPts val="0"/>
                        </a:spcBef>
                      </a:pPr>
                      <a:r>
                        <a:rPr lang="en-US" sz="1800">
                          <a:effectLst/>
                        </a:rPr>
                        <a:t>4</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8</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7.6</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$2,390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$1,655</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23075509"/>
                  </a:ext>
                </a:extLst>
              </a:tr>
              <a:tr h="726094">
                <a:tc>
                  <a:txBody>
                    <a:bodyPr/>
                    <a:lstStyle/>
                    <a:p>
                      <a:pPr marL="0" marR="0" algn="ctr">
                        <a:lnSpc>
                          <a:spcPct val="115000"/>
                        </a:lnSpc>
                        <a:spcBef>
                          <a:spcPts val="0"/>
                        </a:spcBef>
                        <a:spcAft>
                          <a:spcPts val="0"/>
                        </a:spcAft>
                      </a:pPr>
                      <a:r>
                        <a:rPr lang="en-US" sz="1800">
                          <a:solidFill>
                            <a:schemeClr val="tx1"/>
                          </a:solidFill>
                          <a:effectLst/>
                        </a:rPr>
                        <a:t>Parks &amp; Recreation</a:t>
                      </a:r>
                      <a:endParaRPr lang="en-US" sz="1800">
                        <a:solidFill>
                          <a:schemeClr val="tx1"/>
                        </a:solidFill>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rgbClr val="E8E8EB"/>
                    </a:solidFill>
                  </a:tcPr>
                </a:tc>
                <a:tc>
                  <a:txBody>
                    <a:bodyPr/>
                    <a:lstStyle/>
                    <a:p>
                      <a:pPr marL="0" marR="0" algn="ctr">
                        <a:lnSpc>
                          <a:spcPct val="115000"/>
                        </a:lnSpc>
                        <a:spcBef>
                          <a:spcPts val="0"/>
                        </a:spcBef>
                      </a:pPr>
                      <a:r>
                        <a:rPr lang="en-US" sz="1800">
                          <a:effectLst/>
                        </a:rPr>
                        <a:t>2</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101</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93</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$30,480</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1800">
                          <a:effectLst/>
                        </a:rPr>
                        <a:t>$26,845</a:t>
                      </a:r>
                      <a:endParaRPr lang="en-US" sz="18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3050424"/>
                  </a:ext>
                </a:extLst>
              </a:tr>
            </a:tbl>
          </a:graphicData>
        </a:graphic>
      </p:graphicFrame>
      <p:sp>
        <p:nvSpPr>
          <p:cNvPr id="5" name="TextBox 4">
            <a:extLst>
              <a:ext uri="{FF2B5EF4-FFF2-40B4-BE49-F238E27FC236}">
                <a16:creationId xmlns:a16="http://schemas.microsoft.com/office/drawing/2014/main" id="{A030F81B-0EFF-41DA-A2C5-2249F734EAF8}"/>
              </a:ext>
            </a:extLst>
          </p:cNvPr>
          <p:cNvSpPr txBox="1"/>
          <p:nvPr/>
        </p:nvSpPr>
        <p:spPr>
          <a:xfrm>
            <a:off x="674913" y="5599281"/>
            <a:ext cx="10842172" cy="400110"/>
          </a:xfrm>
          <a:prstGeom prst="rect">
            <a:avLst/>
          </a:prstGeom>
          <a:noFill/>
        </p:spPr>
        <p:txBody>
          <a:bodyPr wrap="square" rtlCol="0">
            <a:spAutoFit/>
          </a:bodyPr>
          <a:lstStyle/>
          <a:p>
            <a:r>
              <a:rPr lang="en-US" sz="2000"/>
              <a:t>Savings are for the adoption of hybrid police vehicles and electric or PHEV light-duty vehicles</a:t>
            </a:r>
          </a:p>
        </p:txBody>
      </p:sp>
    </p:spTree>
    <p:extLst>
      <p:ext uri="{BB962C8B-B14F-4D97-AF65-F5344CB8AC3E}">
        <p14:creationId xmlns:p14="http://schemas.microsoft.com/office/powerpoint/2010/main" val="3555955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AE1AF5-C970-4546-83E2-2D5FC40074BB}"/>
              </a:ext>
            </a:extLst>
          </p:cNvPr>
          <p:cNvSpPr>
            <a:spLocks noGrp="1"/>
          </p:cNvSpPr>
          <p:nvPr>
            <p:ph type="title"/>
          </p:nvPr>
        </p:nvSpPr>
        <p:spPr/>
        <p:txBody>
          <a:bodyPr/>
          <a:lstStyle/>
          <a:p>
            <a:r>
              <a:rPr lang="en-US"/>
              <a:t>Street lighting analysis</a:t>
            </a:r>
          </a:p>
        </p:txBody>
      </p:sp>
    </p:spTree>
    <p:extLst>
      <p:ext uri="{BB962C8B-B14F-4D97-AF65-F5344CB8AC3E}">
        <p14:creationId xmlns:p14="http://schemas.microsoft.com/office/powerpoint/2010/main" val="3806403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958143-BA1E-4551-8BA7-603F91FA91BB}"/>
              </a:ext>
            </a:extLst>
          </p:cNvPr>
          <p:cNvSpPr>
            <a:spLocks noGrp="1"/>
          </p:cNvSpPr>
          <p:nvPr>
            <p:ph type="body" sz="quarter" idx="15"/>
          </p:nvPr>
        </p:nvSpPr>
        <p:spPr>
          <a:xfrm>
            <a:off x="470065" y="1851211"/>
            <a:ext cx="6726381" cy="4207184"/>
          </a:xfrm>
        </p:spPr>
        <p:txBody>
          <a:bodyPr/>
          <a:lstStyle/>
          <a:p>
            <a:pPr>
              <a:lnSpc>
                <a:spcPct val="100000"/>
              </a:lnSpc>
              <a:spcAft>
                <a:spcPts val="1800"/>
              </a:spcAft>
            </a:pPr>
            <a:r>
              <a:rPr lang="en-US" sz="2400"/>
              <a:t>Common technologies: High pressure sodium (HPS), Metal Halide (MH) and LED </a:t>
            </a:r>
          </a:p>
          <a:p>
            <a:pPr>
              <a:lnSpc>
                <a:spcPct val="100000"/>
              </a:lnSpc>
              <a:spcBef>
                <a:spcPts val="1200"/>
              </a:spcBef>
            </a:pPr>
            <a:r>
              <a:rPr lang="en-US" sz="2400"/>
              <a:t>Benefits of upgrading to LED </a:t>
            </a:r>
          </a:p>
          <a:p>
            <a:pPr lvl="1" algn="l">
              <a:lnSpc>
                <a:spcPct val="100000"/>
              </a:lnSpc>
            </a:pPr>
            <a:r>
              <a:rPr lang="en-US" sz="2000"/>
              <a:t>Lower maintenance costs </a:t>
            </a:r>
          </a:p>
          <a:p>
            <a:pPr lvl="1" algn="l">
              <a:lnSpc>
                <a:spcPct val="100000"/>
              </a:lnSpc>
            </a:pPr>
            <a:r>
              <a:rPr lang="en-US" sz="2000"/>
              <a:t>Improved lighting quality (color rendition)  </a:t>
            </a:r>
          </a:p>
          <a:p>
            <a:pPr lvl="1" algn="l">
              <a:lnSpc>
                <a:spcPct val="100000"/>
              </a:lnSpc>
            </a:pPr>
            <a:r>
              <a:rPr lang="en-US" sz="2000"/>
              <a:t>Improve perception of safety </a:t>
            </a:r>
          </a:p>
          <a:p>
            <a:pPr lvl="1" algn="l">
              <a:lnSpc>
                <a:spcPct val="100000"/>
              </a:lnSpc>
              <a:spcAft>
                <a:spcPts val="1200"/>
              </a:spcAft>
            </a:pPr>
            <a:r>
              <a:rPr lang="en-US" sz="2000"/>
              <a:t>Reduced light pollution (better glare control)  </a:t>
            </a:r>
          </a:p>
          <a:p>
            <a:pPr lvl="2" algn="l">
              <a:lnSpc>
                <a:spcPct val="100000"/>
              </a:lnSpc>
            </a:pPr>
            <a:endParaRPr lang="en-US" sz="2000"/>
          </a:p>
          <a:p>
            <a:pPr lvl="1" algn="l">
              <a:lnSpc>
                <a:spcPct val="100000"/>
              </a:lnSpc>
            </a:pPr>
            <a:endParaRPr lang="en-US" sz="2400"/>
          </a:p>
          <a:p>
            <a:pPr marL="0" indent="0">
              <a:lnSpc>
                <a:spcPct val="100000"/>
              </a:lnSpc>
              <a:buNone/>
            </a:pPr>
            <a:endParaRPr lang="en-US" sz="2800"/>
          </a:p>
        </p:txBody>
      </p:sp>
      <p:sp>
        <p:nvSpPr>
          <p:cNvPr id="3" name="Title 2">
            <a:extLst>
              <a:ext uri="{FF2B5EF4-FFF2-40B4-BE49-F238E27FC236}">
                <a16:creationId xmlns:a16="http://schemas.microsoft.com/office/drawing/2014/main" id="{E1BFD880-7235-4D98-B0CD-165AF61508A2}"/>
              </a:ext>
            </a:extLst>
          </p:cNvPr>
          <p:cNvSpPr>
            <a:spLocks noGrp="1"/>
          </p:cNvSpPr>
          <p:nvPr>
            <p:ph type="title"/>
          </p:nvPr>
        </p:nvSpPr>
        <p:spPr/>
        <p:txBody>
          <a:bodyPr/>
          <a:lstStyle/>
          <a:p>
            <a:r>
              <a:rPr lang="en-US"/>
              <a:t>Street lighting analysis</a:t>
            </a:r>
          </a:p>
        </p:txBody>
      </p:sp>
      <p:pic>
        <p:nvPicPr>
          <p:cNvPr id="1026" name="Picture 2" descr="streetlight,night,city,street,light,urban,lamp,town,architecture,building,illuminated,dusk,dark,road,empty,reflection,black,darkness,glow,cityscape,free pictures, free photos, free images, royalty free, free illustrations">
            <a:extLst>
              <a:ext uri="{FF2B5EF4-FFF2-40B4-BE49-F238E27FC236}">
                <a16:creationId xmlns:a16="http://schemas.microsoft.com/office/drawing/2014/main" id="{C1B32100-DC38-4467-9779-16D5CE8456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09" r="22525"/>
          <a:stretch/>
        </p:blipFill>
        <p:spPr bwMode="auto">
          <a:xfrm>
            <a:off x="7477125" y="1372907"/>
            <a:ext cx="4148818" cy="4822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743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AC6F3B-38E7-4E4A-A000-3535DA33C7D1}"/>
              </a:ext>
            </a:extLst>
          </p:cNvPr>
          <p:cNvSpPr>
            <a:spLocks noGrp="1"/>
          </p:cNvSpPr>
          <p:nvPr>
            <p:ph type="body" sz="quarter" idx="15"/>
          </p:nvPr>
        </p:nvSpPr>
        <p:spPr/>
        <p:txBody>
          <a:bodyPr/>
          <a:lstStyle/>
          <a:p>
            <a:pPr>
              <a:lnSpc>
                <a:spcPct val="100000"/>
              </a:lnSpc>
              <a:spcAft>
                <a:spcPts val="1800"/>
              </a:spcAft>
            </a:pPr>
            <a:r>
              <a:rPr lang="en-US" sz="2800"/>
              <a:t>LED costs are decreasing quickly – historical costs are often not reflective of current costs</a:t>
            </a:r>
          </a:p>
          <a:p>
            <a:r>
              <a:rPr lang="en-US" sz="2800"/>
              <a:t>Two upfront costs estimated in this analysis: </a:t>
            </a:r>
          </a:p>
          <a:p>
            <a:pPr lvl="1" algn="l">
              <a:spcBef>
                <a:spcPts val="1800"/>
              </a:spcBef>
              <a:spcAft>
                <a:spcPts val="1800"/>
              </a:spcAft>
            </a:pPr>
            <a:r>
              <a:rPr lang="en-US" sz="2200">
                <a:solidFill>
                  <a:schemeClr val="accent1"/>
                </a:solidFill>
              </a:rPr>
              <a:t>High upfront fixture cost: </a:t>
            </a:r>
            <a:r>
              <a:rPr lang="en-US" sz="2200"/>
              <a:t>Focus on Energy Technical Resource Manual</a:t>
            </a:r>
          </a:p>
          <a:p>
            <a:pPr lvl="1" algn="l">
              <a:spcBef>
                <a:spcPts val="1200"/>
              </a:spcBef>
            </a:pPr>
            <a:r>
              <a:rPr lang="en-US" sz="2200">
                <a:solidFill>
                  <a:schemeClr val="accent1"/>
                </a:solidFill>
              </a:rPr>
              <a:t>Low upfront fixture cost: </a:t>
            </a:r>
            <a:r>
              <a:rPr lang="en-US" sz="2200"/>
              <a:t>Estimated from conversations with WI cities implementing LED streetlight upgrades</a:t>
            </a:r>
          </a:p>
          <a:p>
            <a:pPr lvl="1" algn="l"/>
            <a:endParaRPr lang="en-US"/>
          </a:p>
        </p:txBody>
      </p:sp>
      <p:sp>
        <p:nvSpPr>
          <p:cNvPr id="3" name="Title 2">
            <a:extLst>
              <a:ext uri="{FF2B5EF4-FFF2-40B4-BE49-F238E27FC236}">
                <a16:creationId xmlns:a16="http://schemas.microsoft.com/office/drawing/2014/main" id="{9F08C4F8-0782-47CA-8A61-E7F11A48D165}"/>
              </a:ext>
            </a:extLst>
          </p:cNvPr>
          <p:cNvSpPr>
            <a:spLocks noGrp="1"/>
          </p:cNvSpPr>
          <p:nvPr>
            <p:ph type="title"/>
          </p:nvPr>
        </p:nvSpPr>
        <p:spPr/>
        <p:txBody>
          <a:bodyPr/>
          <a:lstStyle/>
          <a:p>
            <a:r>
              <a:rPr lang="en-US"/>
              <a:t>Upfront lighting costs</a:t>
            </a:r>
          </a:p>
        </p:txBody>
      </p:sp>
    </p:spTree>
    <p:extLst>
      <p:ext uri="{BB962C8B-B14F-4D97-AF65-F5344CB8AC3E}">
        <p14:creationId xmlns:p14="http://schemas.microsoft.com/office/powerpoint/2010/main" val="1746371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72E6D-B1A7-46CE-982E-5831B14F1F3F}"/>
              </a:ext>
            </a:extLst>
          </p:cNvPr>
          <p:cNvSpPr>
            <a:spLocks noGrp="1"/>
          </p:cNvSpPr>
          <p:nvPr>
            <p:ph type="title"/>
          </p:nvPr>
        </p:nvSpPr>
        <p:spPr/>
        <p:txBody>
          <a:bodyPr/>
          <a:lstStyle/>
          <a:p>
            <a:r>
              <a:rPr lang="en-US"/>
              <a:t>LED lifetime cost analysis</a:t>
            </a:r>
          </a:p>
        </p:txBody>
      </p:sp>
      <p:graphicFrame>
        <p:nvGraphicFramePr>
          <p:cNvPr id="5" name="Table 4">
            <a:extLst>
              <a:ext uri="{FF2B5EF4-FFF2-40B4-BE49-F238E27FC236}">
                <a16:creationId xmlns:a16="http://schemas.microsoft.com/office/drawing/2014/main" id="{4F49720E-FEAE-440E-AD84-935760B573BC}"/>
              </a:ext>
            </a:extLst>
          </p:cNvPr>
          <p:cNvGraphicFramePr>
            <a:graphicFrameLocks noGrp="1"/>
          </p:cNvGraphicFramePr>
          <p:nvPr>
            <p:extLst>
              <p:ext uri="{D42A27DB-BD31-4B8C-83A1-F6EECF244321}">
                <p14:modId xmlns:p14="http://schemas.microsoft.com/office/powerpoint/2010/main" val="1451805629"/>
              </p:ext>
            </p:extLst>
          </p:nvPr>
        </p:nvGraphicFramePr>
        <p:xfrm>
          <a:off x="838200" y="1959427"/>
          <a:ext cx="10189029" cy="3683754"/>
        </p:xfrm>
        <a:graphic>
          <a:graphicData uri="http://schemas.openxmlformats.org/drawingml/2006/table">
            <a:tbl>
              <a:tblPr firstRow="1" bandRow="1">
                <a:tableStyleId>{1FECB4D8-DB02-4DC6-A0A2-4F2EBAE1DC90}</a:tableStyleId>
              </a:tblPr>
              <a:tblGrid>
                <a:gridCol w="1096270">
                  <a:extLst>
                    <a:ext uri="{9D8B030D-6E8A-4147-A177-3AD203B41FA5}">
                      <a16:colId xmlns:a16="http://schemas.microsoft.com/office/drawing/2014/main" val="3136443727"/>
                    </a:ext>
                  </a:extLst>
                </a:gridCol>
                <a:gridCol w="1088178">
                  <a:extLst>
                    <a:ext uri="{9D8B030D-6E8A-4147-A177-3AD203B41FA5}">
                      <a16:colId xmlns:a16="http://schemas.microsoft.com/office/drawing/2014/main" val="2597721576"/>
                    </a:ext>
                  </a:extLst>
                </a:gridCol>
                <a:gridCol w="1274262">
                  <a:extLst>
                    <a:ext uri="{9D8B030D-6E8A-4147-A177-3AD203B41FA5}">
                      <a16:colId xmlns:a16="http://schemas.microsoft.com/office/drawing/2014/main" val="2039329748"/>
                    </a:ext>
                  </a:extLst>
                </a:gridCol>
                <a:gridCol w="1092223">
                  <a:extLst>
                    <a:ext uri="{9D8B030D-6E8A-4147-A177-3AD203B41FA5}">
                      <a16:colId xmlns:a16="http://schemas.microsoft.com/office/drawing/2014/main" val="2990289222"/>
                    </a:ext>
                  </a:extLst>
                </a:gridCol>
                <a:gridCol w="1092223">
                  <a:extLst>
                    <a:ext uri="{9D8B030D-6E8A-4147-A177-3AD203B41FA5}">
                      <a16:colId xmlns:a16="http://schemas.microsoft.com/office/drawing/2014/main" val="13148942"/>
                    </a:ext>
                  </a:extLst>
                </a:gridCol>
                <a:gridCol w="1274262">
                  <a:extLst>
                    <a:ext uri="{9D8B030D-6E8A-4147-A177-3AD203B41FA5}">
                      <a16:colId xmlns:a16="http://schemas.microsoft.com/office/drawing/2014/main" val="148758688"/>
                    </a:ext>
                  </a:extLst>
                </a:gridCol>
                <a:gridCol w="1027498">
                  <a:extLst>
                    <a:ext uri="{9D8B030D-6E8A-4147-A177-3AD203B41FA5}">
                      <a16:colId xmlns:a16="http://schemas.microsoft.com/office/drawing/2014/main" val="2054219733"/>
                    </a:ext>
                  </a:extLst>
                </a:gridCol>
                <a:gridCol w="1121550">
                  <a:extLst>
                    <a:ext uri="{9D8B030D-6E8A-4147-A177-3AD203B41FA5}">
                      <a16:colId xmlns:a16="http://schemas.microsoft.com/office/drawing/2014/main" val="647799005"/>
                    </a:ext>
                  </a:extLst>
                </a:gridCol>
                <a:gridCol w="1122563">
                  <a:extLst>
                    <a:ext uri="{9D8B030D-6E8A-4147-A177-3AD203B41FA5}">
                      <a16:colId xmlns:a16="http://schemas.microsoft.com/office/drawing/2014/main" val="2982964292"/>
                    </a:ext>
                  </a:extLst>
                </a:gridCol>
              </a:tblGrid>
              <a:tr h="385359">
                <a:tc>
                  <a:txBody>
                    <a:bodyPr/>
                    <a:lstStyle/>
                    <a:p>
                      <a:pPr marL="0" marR="0" algn="ctr">
                        <a:spcBef>
                          <a:spcPts val="0"/>
                        </a:spcBef>
                        <a:spcAft>
                          <a:spcPts val="0"/>
                        </a:spcAft>
                      </a:pPr>
                      <a:r>
                        <a:rPr lang="en-US" sz="1800">
                          <a:effectLst/>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noFill/>
                    </a:lnL>
                    <a:lnR>
                      <a:noFill/>
                    </a:lnR>
                    <a:lnT w="12700" cmpd="sng">
                      <a:noFill/>
                    </a:lnT>
                    <a:lnB w="12700" cmpd="sng">
                      <a:noFill/>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1800" dirty="0">
                          <a:effectLst/>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gridSpan="3">
                  <a:txBody>
                    <a:bodyPr/>
                    <a:lstStyle/>
                    <a:p>
                      <a:pPr marL="0" marR="0" algn="ctr">
                        <a:spcBef>
                          <a:spcPts val="0"/>
                        </a:spcBef>
                        <a:spcAft>
                          <a:spcPts val="0"/>
                        </a:spcAft>
                      </a:pPr>
                      <a:r>
                        <a:rPr lang="en-US" sz="1800" kern="1200">
                          <a:effectLst/>
                        </a:rPr>
                        <a:t>High upfront cost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solidFill>
                      <a:srgbClr val="002060"/>
                    </a:solidFill>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800"/>
                        </a:spcAft>
                      </a:pPr>
                      <a:r>
                        <a:rPr lang="en-US" sz="1800" kern="1200">
                          <a:effectLst/>
                        </a:rPr>
                        <a:t>Low upfront cost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13461790"/>
                  </a:ext>
                </a:extLst>
              </a:tr>
              <a:tr h="1196699">
                <a:tc>
                  <a:txBody>
                    <a:bodyPr/>
                    <a:lstStyle/>
                    <a:p>
                      <a:pPr marL="0" marR="0" algn="ctr">
                        <a:spcBef>
                          <a:spcPts val="0"/>
                        </a:spcBef>
                        <a:spcAft>
                          <a:spcPts val="0"/>
                        </a:spcAft>
                      </a:pPr>
                      <a:r>
                        <a:rPr lang="en-US" sz="1800" b="1" kern="1200">
                          <a:solidFill>
                            <a:schemeClr val="bg1"/>
                          </a:solidFill>
                          <a:effectLst/>
                        </a:rPr>
                        <a:t>Lighting type</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T w="12700" cmpd="sng">
                      <a:noFill/>
                    </a:lnT>
                    <a:solidFill>
                      <a:srgbClr val="002060"/>
                    </a:solidFill>
                  </a:tcPr>
                </a:tc>
                <a:tc>
                  <a:txBody>
                    <a:bodyPr/>
                    <a:lstStyle/>
                    <a:p>
                      <a:pPr marL="0" marR="0" algn="ctr">
                        <a:spcBef>
                          <a:spcPts val="0"/>
                        </a:spcBef>
                        <a:spcAft>
                          <a:spcPts val="0"/>
                        </a:spcAft>
                      </a:pPr>
                      <a:r>
                        <a:rPr lang="en-US" sz="1800" b="1" kern="1200" dirty="0">
                          <a:solidFill>
                            <a:schemeClr val="bg1"/>
                          </a:solidFill>
                          <a:effectLst/>
                        </a:rPr>
                        <a:t> </a:t>
                      </a:r>
                      <a:endParaRPr lang="en-US" sz="2000" b="1" dirty="0">
                        <a:solidFill>
                          <a:schemeClr val="bg1"/>
                        </a:solidFill>
                        <a:effectLst/>
                      </a:endParaRPr>
                    </a:p>
                    <a:p>
                      <a:pPr marL="0" marR="0" algn="ctr">
                        <a:spcBef>
                          <a:spcPts val="0"/>
                        </a:spcBef>
                        <a:spcAft>
                          <a:spcPts val="0"/>
                        </a:spcAft>
                      </a:pPr>
                      <a:r>
                        <a:rPr lang="en-US" sz="1800" b="1" kern="1200" dirty="0">
                          <a:solidFill>
                            <a:schemeClr val="bg1"/>
                          </a:solidFill>
                          <a:effectLst/>
                        </a:rPr>
                        <a:t>Lifetime Energy savings (kWh)</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T w="12700" cmpd="sng">
                      <a:noFill/>
                    </a:lnT>
                    <a:solidFill>
                      <a:srgbClr val="002060"/>
                    </a:solidFill>
                  </a:tcPr>
                </a:tc>
                <a:tc>
                  <a:txBody>
                    <a:bodyPr/>
                    <a:lstStyle/>
                    <a:p>
                      <a:pPr marL="0" marR="0" algn="ctr">
                        <a:spcBef>
                          <a:spcPts val="0"/>
                        </a:spcBef>
                        <a:spcAft>
                          <a:spcPts val="0"/>
                        </a:spcAft>
                      </a:pPr>
                      <a:r>
                        <a:rPr lang="en-US" sz="1800" b="1" kern="1200" dirty="0">
                          <a:solidFill>
                            <a:schemeClr val="bg1"/>
                          </a:solidFill>
                          <a:effectLst/>
                        </a:rPr>
                        <a:t>Lifetime CO</a:t>
                      </a:r>
                      <a:r>
                        <a:rPr lang="en-US" sz="1800" b="1" kern="1200" baseline="-25000" dirty="0">
                          <a:solidFill>
                            <a:schemeClr val="bg1"/>
                          </a:solidFill>
                          <a:effectLst/>
                        </a:rPr>
                        <a:t>2</a:t>
                      </a:r>
                      <a:r>
                        <a:rPr lang="en-US" sz="1800" b="1" kern="1200" dirty="0">
                          <a:solidFill>
                            <a:schemeClr val="bg1"/>
                          </a:solidFill>
                          <a:effectLst/>
                        </a:rPr>
                        <a:t> savings (metric tons)</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T w="12700" cmpd="sng">
                      <a:noFill/>
                    </a:lnT>
                    <a:solidFill>
                      <a:srgbClr val="002060"/>
                    </a:solidFill>
                  </a:tcPr>
                </a:tc>
                <a:tc>
                  <a:txBody>
                    <a:bodyPr/>
                    <a:lstStyle/>
                    <a:p>
                      <a:pPr marL="0" marR="0" algn="ctr">
                        <a:spcBef>
                          <a:spcPts val="0"/>
                        </a:spcBef>
                        <a:spcAft>
                          <a:spcPts val="0"/>
                        </a:spcAft>
                      </a:pPr>
                      <a:r>
                        <a:rPr lang="en-US" sz="1800" b="1" kern="1200" dirty="0">
                          <a:solidFill>
                            <a:schemeClr val="bg1"/>
                          </a:solidFill>
                          <a:effectLst/>
                        </a:rPr>
                        <a:t>Upfront cost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002060"/>
                    </a:solidFill>
                  </a:tcPr>
                </a:tc>
                <a:tc>
                  <a:txBody>
                    <a:bodyPr/>
                    <a:lstStyle/>
                    <a:p>
                      <a:pPr marL="0" marR="0" algn="ctr">
                        <a:spcBef>
                          <a:spcPts val="0"/>
                        </a:spcBef>
                        <a:spcAft>
                          <a:spcPts val="0"/>
                        </a:spcAft>
                      </a:pPr>
                      <a:r>
                        <a:rPr lang="en-US" sz="1800" b="1" kern="1200" dirty="0">
                          <a:solidFill>
                            <a:schemeClr val="bg1"/>
                          </a:solidFill>
                          <a:effectLst/>
                        </a:rPr>
                        <a:t>Lifetime Cost savings</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002060"/>
                    </a:solidFill>
                  </a:tcPr>
                </a:tc>
                <a:tc>
                  <a:txBody>
                    <a:bodyPr/>
                    <a:lstStyle/>
                    <a:p>
                      <a:pPr marL="0" marR="0" algn="ctr">
                        <a:spcBef>
                          <a:spcPts val="0"/>
                        </a:spcBef>
                        <a:spcAft>
                          <a:spcPts val="0"/>
                        </a:spcAft>
                      </a:pPr>
                      <a:r>
                        <a:rPr lang="en-US" sz="1800" b="1" kern="1200" dirty="0">
                          <a:solidFill>
                            <a:schemeClr val="bg1"/>
                          </a:solidFill>
                          <a:effectLst/>
                        </a:rPr>
                        <a:t>Payback period (years)</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002060"/>
                    </a:solidFill>
                  </a:tcPr>
                </a:tc>
                <a:tc>
                  <a:txBody>
                    <a:bodyPr/>
                    <a:lstStyle/>
                    <a:p>
                      <a:pPr marL="0" marR="0" algn="ctr">
                        <a:spcBef>
                          <a:spcPts val="0"/>
                        </a:spcBef>
                        <a:spcAft>
                          <a:spcPts val="0"/>
                        </a:spcAft>
                      </a:pPr>
                      <a:r>
                        <a:rPr lang="en-US" sz="1800" b="1" kern="1200" dirty="0">
                          <a:solidFill>
                            <a:schemeClr val="bg1"/>
                          </a:solidFill>
                          <a:effectLst/>
                        </a:rPr>
                        <a:t>Upfront cost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002060"/>
                    </a:solidFill>
                  </a:tcPr>
                </a:tc>
                <a:tc>
                  <a:txBody>
                    <a:bodyPr/>
                    <a:lstStyle/>
                    <a:p>
                      <a:pPr marL="0" marR="0" algn="ctr">
                        <a:spcBef>
                          <a:spcPts val="0"/>
                        </a:spcBef>
                        <a:spcAft>
                          <a:spcPts val="0"/>
                        </a:spcAft>
                      </a:pPr>
                      <a:r>
                        <a:rPr lang="en-US" sz="1800" b="1" kern="1200" dirty="0">
                          <a:solidFill>
                            <a:schemeClr val="bg1"/>
                          </a:solidFill>
                          <a:effectLst/>
                        </a:rPr>
                        <a:t>Lifetime Cost savings</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002060"/>
                    </a:solidFill>
                  </a:tcPr>
                </a:tc>
                <a:tc>
                  <a:txBody>
                    <a:bodyPr/>
                    <a:lstStyle/>
                    <a:p>
                      <a:pPr marL="0" marR="0" algn="ctr">
                        <a:spcBef>
                          <a:spcPts val="0"/>
                        </a:spcBef>
                        <a:spcAft>
                          <a:spcPts val="0"/>
                        </a:spcAft>
                      </a:pPr>
                      <a:r>
                        <a:rPr lang="en-US" sz="1800" b="1" kern="1200">
                          <a:solidFill>
                            <a:schemeClr val="bg1"/>
                          </a:solidFill>
                          <a:effectLst/>
                        </a:rPr>
                        <a:t>Payback period (years)</a:t>
                      </a:r>
                      <a:endParaRPr lang="en-US" sz="20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solidFill>
                      <a:srgbClr val="002060"/>
                    </a:solidFill>
                  </a:tcPr>
                </a:tc>
                <a:extLst>
                  <a:ext uri="{0D108BD9-81ED-4DB2-BD59-A6C34878D82A}">
                    <a16:rowId xmlns:a16="http://schemas.microsoft.com/office/drawing/2014/main" val="512986907"/>
                  </a:ext>
                </a:extLst>
              </a:tr>
              <a:tr h="385359">
                <a:tc>
                  <a:txBody>
                    <a:bodyPr/>
                    <a:lstStyle/>
                    <a:p>
                      <a:pPr marL="0" marR="0" algn="ctr">
                        <a:spcBef>
                          <a:spcPts val="0"/>
                        </a:spcBef>
                        <a:spcAft>
                          <a:spcPts val="0"/>
                        </a:spcAft>
                      </a:pPr>
                      <a:r>
                        <a:rPr lang="en-US" sz="1800" kern="1200">
                          <a:effectLst/>
                        </a:rPr>
                        <a:t>70 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3,430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$210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11.6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$275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6.8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9012188"/>
                  </a:ext>
                </a:extLst>
              </a:tr>
              <a:tr h="385359">
                <a:tc>
                  <a:txBody>
                    <a:bodyPr/>
                    <a:lstStyle/>
                    <a:p>
                      <a:pPr marL="0" marR="0" algn="ctr">
                        <a:spcBef>
                          <a:spcPts val="0"/>
                        </a:spcBef>
                        <a:spcAft>
                          <a:spcPts val="0"/>
                        </a:spcAft>
                      </a:pPr>
                      <a:r>
                        <a:rPr lang="en-US" sz="1800" kern="1200">
                          <a:effectLst/>
                        </a:rPr>
                        <a:t>100 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7,750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5.9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$605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5.6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$670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8830591"/>
                  </a:ext>
                </a:extLst>
              </a:tr>
              <a:tr h="385359">
                <a:tc>
                  <a:txBody>
                    <a:bodyPr/>
                    <a:lstStyle/>
                    <a:p>
                      <a:pPr marL="0" marR="0" algn="ctr">
                        <a:spcBef>
                          <a:spcPts val="0"/>
                        </a:spcBef>
                        <a:spcAft>
                          <a:spcPts val="0"/>
                        </a:spcAft>
                      </a:pPr>
                      <a:r>
                        <a:rPr lang="en-US" sz="1800" kern="1200">
                          <a:effectLst/>
                        </a:rPr>
                        <a:t>150 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9,480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7.2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$257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$740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$200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$800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91403871"/>
                  </a:ext>
                </a:extLst>
              </a:tr>
              <a:tr h="385359">
                <a:tc>
                  <a:txBody>
                    <a:bodyPr/>
                    <a:lstStyle/>
                    <a:p>
                      <a:pPr marL="0" marR="0" algn="ctr">
                        <a:spcBef>
                          <a:spcPts val="0"/>
                        </a:spcBef>
                        <a:spcAft>
                          <a:spcPts val="0"/>
                        </a:spcAft>
                      </a:pPr>
                      <a:r>
                        <a:rPr lang="en-US" sz="1800">
                          <a:effectLst/>
                        </a:rPr>
                        <a:t>250 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16,070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12.2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$346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$1,270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$1,315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1445965"/>
                  </a:ext>
                </a:extLst>
              </a:tr>
              <a:tr h="385359">
                <a:tc>
                  <a:txBody>
                    <a:bodyPr/>
                    <a:lstStyle/>
                    <a:p>
                      <a:pPr marL="0" marR="0" algn="ctr">
                        <a:spcBef>
                          <a:spcPts val="0"/>
                        </a:spcBef>
                        <a:spcAft>
                          <a:spcPts val="0"/>
                        </a:spcAft>
                      </a:pPr>
                      <a:r>
                        <a:rPr lang="en-US" sz="1800">
                          <a:effectLst/>
                        </a:rPr>
                        <a:t>400 W</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1200">
                          <a:effectLst/>
                        </a:rPr>
                        <a:t>23,800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18.1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$461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$1,870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$400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a:effectLst/>
                        </a:rPr>
                        <a:t>$1,930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effectLst/>
                        </a:rPr>
                        <a:t>3</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28188018"/>
                  </a:ext>
                </a:extLst>
              </a:tr>
            </a:tbl>
          </a:graphicData>
        </a:graphic>
      </p:graphicFrame>
    </p:spTree>
    <p:extLst>
      <p:ext uri="{BB962C8B-B14F-4D97-AF65-F5344CB8AC3E}">
        <p14:creationId xmlns:p14="http://schemas.microsoft.com/office/powerpoint/2010/main" val="2236644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2E9CB-3770-444E-A816-CCDE32365B80}"/>
              </a:ext>
            </a:extLst>
          </p:cNvPr>
          <p:cNvSpPr>
            <a:spLocks noGrp="1"/>
          </p:cNvSpPr>
          <p:nvPr>
            <p:ph type="title"/>
          </p:nvPr>
        </p:nvSpPr>
        <p:spPr/>
        <p:txBody>
          <a:bodyPr/>
          <a:lstStyle/>
          <a:p>
            <a:r>
              <a:rPr lang="en-US" dirty="0"/>
              <a:t>Fitchburg: streetlight annual savings summary</a:t>
            </a:r>
          </a:p>
        </p:txBody>
      </p:sp>
      <p:graphicFrame>
        <p:nvGraphicFramePr>
          <p:cNvPr id="4" name="Table 3">
            <a:extLst>
              <a:ext uri="{FF2B5EF4-FFF2-40B4-BE49-F238E27FC236}">
                <a16:creationId xmlns:a16="http://schemas.microsoft.com/office/drawing/2014/main" id="{0D4F4769-0169-42AF-A12D-BBC1BC2A39BA}"/>
              </a:ext>
            </a:extLst>
          </p:cNvPr>
          <p:cNvGraphicFramePr>
            <a:graphicFrameLocks noGrp="1"/>
          </p:cNvGraphicFramePr>
          <p:nvPr>
            <p:extLst>
              <p:ext uri="{D42A27DB-BD31-4B8C-83A1-F6EECF244321}">
                <p14:modId xmlns:p14="http://schemas.microsoft.com/office/powerpoint/2010/main" val="1294774329"/>
              </p:ext>
            </p:extLst>
          </p:nvPr>
        </p:nvGraphicFramePr>
        <p:xfrm>
          <a:off x="1480458" y="1870527"/>
          <a:ext cx="8984342" cy="3116945"/>
        </p:xfrm>
        <a:graphic>
          <a:graphicData uri="http://schemas.openxmlformats.org/drawingml/2006/table">
            <a:tbl>
              <a:tblPr firstRow="1" firstCol="1" bandRow="1">
                <a:tableStyleId>{5C22544A-7EE6-4342-B048-85BDC9FD1C3A}</a:tableStyleId>
              </a:tblPr>
              <a:tblGrid>
                <a:gridCol w="4489713">
                  <a:extLst>
                    <a:ext uri="{9D8B030D-6E8A-4147-A177-3AD203B41FA5}">
                      <a16:colId xmlns:a16="http://schemas.microsoft.com/office/drawing/2014/main" val="508083882"/>
                    </a:ext>
                  </a:extLst>
                </a:gridCol>
                <a:gridCol w="4494629">
                  <a:extLst>
                    <a:ext uri="{9D8B030D-6E8A-4147-A177-3AD203B41FA5}">
                      <a16:colId xmlns:a16="http://schemas.microsoft.com/office/drawing/2014/main" val="3423226688"/>
                    </a:ext>
                  </a:extLst>
                </a:gridCol>
              </a:tblGrid>
              <a:tr h="623389">
                <a:tc gridSpan="2">
                  <a:txBody>
                    <a:bodyPr/>
                    <a:lstStyle/>
                    <a:p>
                      <a:pPr marL="0" marR="0" algn="ctr">
                        <a:lnSpc>
                          <a:spcPct val="115000"/>
                        </a:lnSpc>
                        <a:spcBef>
                          <a:spcPts val="0"/>
                        </a:spcBef>
                      </a:pPr>
                      <a:r>
                        <a:rPr lang="en-US" sz="2400">
                          <a:effectLst/>
                        </a:rPr>
                        <a:t>Streetlight annual savings</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439791132"/>
                  </a:ext>
                </a:extLst>
              </a:tr>
              <a:tr h="623389">
                <a:tc>
                  <a:txBody>
                    <a:bodyPr/>
                    <a:lstStyle/>
                    <a:p>
                      <a:pPr marL="0" marR="0">
                        <a:lnSpc>
                          <a:spcPct val="115000"/>
                        </a:lnSpc>
                        <a:spcBef>
                          <a:spcPts val="0"/>
                        </a:spcBef>
                      </a:pPr>
                      <a:r>
                        <a:rPr lang="en-US" sz="2400">
                          <a:effectLst/>
                        </a:rPr>
                        <a:t>Number of lights</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2400">
                          <a:effectLst/>
                        </a:rPr>
                        <a:t>1,016</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90097325"/>
                  </a:ext>
                </a:extLst>
              </a:tr>
              <a:tr h="623389">
                <a:tc>
                  <a:txBody>
                    <a:bodyPr/>
                    <a:lstStyle/>
                    <a:p>
                      <a:pPr marL="0" marR="0">
                        <a:lnSpc>
                          <a:spcPct val="115000"/>
                        </a:lnSpc>
                        <a:spcBef>
                          <a:spcPts val="0"/>
                        </a:spcBef>
                      </a:pPr>
                      <a:r>
                        <a:rPr lang="en-US" sz="2400">
                          <a:effectLst/>
                        </a:rPr>
                        <a:t>Energy savings (kWh)</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2400">
                          <a:effectLst/>
                        </a:rPr>
                        <a:t>285,000</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38152082"/>
                  </a:ext>
                </a:extLst>
              </a:tr>
              <a:tr h="623389">
                <a:tc>
                  <a:txBody>
                    <a:bodyPr/>
                    <a:lstStyle/>
                    <a:p>
                      <a:pPr marL="0" marR="0">
                        <a:lnSpc>
                          <a:spcPct val="115000"/>
                        </a:lnSpc>
                        <a:spcBef>
                          <a:spcPts val="0"/>
                        </a:spcBef>
                      </a:pPr>
                      <a:r>
                        <a:rPr lang="en-US" sz="2400">
                          <a:effectLst/>
                        </a:rPr>
                        <a:t>CO</a:t>
                      </a:r>
                      <a:r>
                        <a:rPr lang="en-US" sz="2400" baseline="-25000">
                          <a:effectLst/>
                        </a:rPr>
                        <a:t>2</a:t>
                      </a:r>
                      <a:r>
                        <a:rPr lang="en-US" sz="2400">
                          <a:effectLst/>
                        </a:rPr>
                        <a:t> savings (metric tons)</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2400">
                          <a:effectLst/>
                        </a:rPr>
                        <a:t>217</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48095335"/>
                  </a:ext>
                </a:extLst>
              </a:tr>
              <a:tr h="623389">
                <a:tc>
                  <a:txBody>
                    <a:bodyPr/>
                    <a:lstStyle/>
                    <a:p>
                      <a:pPr marL="0" marR="0">
                        <a:lnSpc>
                          <a:spcPct val="115000"/>
                        </a:lnSpc>
                        <a:spcBef>
                          <a:spcPts val="0"/>
                        </a:spcBef>
                      </a:pPr>
                      <a:r>
                        <a:rPr lang="en-US" sz="2400">
                          <a:effectLst/>
                        </a:rPr>
                        <a:t>Energy cost savings</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2400">
                          <a:effectLst/>
                        </a:rPr>
                        <a:t>$31,350</a:t>
                      </a:r>
                      <a:endParaRPr lang="en-US" sz="2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31510320"/>
                  </a:ext>
                </a:extLst>
              </a:tr>
            </a:tbl>
          </a:graphicData>
        </a:graphic>
      </p:graphicFrame>
    </p:spTree>
    <p:extLst>
      <p:ext uri="{BB962C8B-B14F-4D97-AF65-F5344CB8AC3E}">
        <p14:creationId xmlns:p14="http://schemas.microsoft.com/office/powerpoint/2010/main" val="7885949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3897D9-6904-4331-8AB3-B616836CF6EE}"/>
              </a:ext>
            </a:extLst>
          </p:cNvPr>
          <p:cNvSpPr>
            <a:spLocks noGrp="1"/>
          </p:cNvSpPr>
          <p:nvPr>
            <p:ph type="title"/>
          </p:nvPr>
        </p:nvSpPr>
        <p:spPr/>
        <p:txBody>
          <a:bodyPr/>
          <a:lstStyle/>
          <a:p>
            <a:r>
              <a:rPr lang="en-US"/>
              <a:t>Solar analysis </a:t>
            </a:r>
          </a:p>
        </p:txBody>
      </p:sp>
    </p:spTree>
    <p:extLst>
      <p:ext uri="{BB962C8B-B14F-4D97-AF65-F5344CB8AC3E}">
        <p14:creationId xmlns:p14="http://schemas.microsoft.com/office/powerpoint/2010/main" val="3030288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5669F9-AE8D-48B3-AC5C-9DE76735BEB5}"/>
              </a:ext>
            </a:extLst>
          </p:cNvPr>
          <p:cNvSpPr>
            <a:spLocks noGrp="1"/>
          </p:cNvSpPr>
          <p:nvPr>
            <p:ph type="body" sz="quarter" idx="15"/>
          </p:nvPr>
        </p:nvSpPr>
        <p:spPr>
          <a:xfrm>
            <a:off x="348015" y="1690692"/>
            <a:ext cx="7497170" cy="4474581"/>
          </a:xfrm>
        </p:spPr>
        <p:txBody>
          <a:bodyPr/>
          <a:lstStyle/>
          <a:p>
            <a:pPr marL="228600" indent="-228600">
              <a:buFont typeface="+mj-lt"/>
              <a:buAutoNum type="arabicPeriod"/>
            </a:pPr>
            <a:r>
              <a:rPr lang="en-US" sz="1600" b="1">
                <a:solidFill>
                  <a:schemeClr val="tx2"/>
                </a:solidFill>
              </a:rPr>
              <a:t>High-level survey of solar potential for all facilities</a:t>
            </a:r>
          </a:p>
          <a:p>
            <a:pPr marL="685800" lvl="1" indent="-228600" algn="l">
              <a:buFont typeface="+mj-lt"/>
              <a:buAutoNum type="arabicPeriod"/>
            </a:pPr>
            <a:r>
              <a:rPr lang="en-US" sz="1600">
                <a:solidFill>
                  <a:schemeClr val="tx2"/>
                </a:solidFill>
              </a:rPr>
              <a:t>Roof size/available land</a:t>
            </a:r>
          </a:p>
          <a:p>
            <a:pPr marL="685800" lvl="1" indent="-228600" algn="l">
              <a:buFont typeface="+mj-lt"/>
              <a:buAutoNum type="arabicPeriod"/>
            </a:pPr>
            <a:r>
              <a:rPr lang="en-US" sz="1600">
                <a:solidFill>
                  <a:schemeClr val="tx2"/>
                </a:solidFill>
              </a:rPr>
              <a:t>Review of historical electric consumption</a:t>
            </a:r>
          </a:p>
          <a:p>
            <a:pPr marL="685800" lvl="1" indent="-228600" algn="l">
              <a:buFont typeface="+mj-lt"/>
              <a:buAutoNum type="arabicPeriod"/>
            </a:pPr>
            <a:r>
              <a:rPr lang="en-US" sz="1600">
                <a:solidFill>
                  <a:schemeClr val="tx2"/>
                </a:solidFill>
              </a:rPr>
              <a:t>Initial system size, production, and cost estimates</a:t>
            </a:r>
          </a:p>
          <a:p>
            <a:pPr marL="685800" lvl="1" indent="-228600" algn="l">
              <a:buFont typeface="+mj-lt"/>
              <a:buAutoNum type="arabicPeriod"/>
            </a:pPr>
            <a:r>
              <a:rPr lang="en-US" sz="1600">
                <a:solidFill>
                  <a:schemeClr val="tx2"/>
                </a:solidFill>
              </a:rPr>
              <a:t>Recommendation of 2-4 facilities with good solar potential</a:t>
            </a:r>
          </a:p>
          <a:p>
            <a:pPr marL="228600" indent="-228600">
              <a:buFont typeface="+mj-lt"/>
              <a:buAutoNum type="arabicPeriod"/>
            </a:pPr>
            <a:r>
              <a:rPr lang="en-US" sz="1600" b="1">
                <a:solidFill>
                  <a:schemeClr val="tx2"/>
                </a:solidFill>
              </a:rPr>
              <a:t>Individual meetings </a:t>
            </a:r>
          </a:p>
          <a:p>
            <a:pPr marL="685800" lvl="1" indent="-228600" algn="l">
              <a:buFont typeface="+mj-lt"/>
              <a:buAutoNum type="arabicPeriod"/>
            </a:pPr>
            <a:r>
              <a:rPr lang="en-US" sz="1600">
                <a:solidFill>
                  <a:schemeClr val="tx2"/>
                </a:solidFill>
              </a:rPr>
              <a:t>Review recommendations</a:t>
            </a:r>
          </a:p>
          <a:p>
            <a:pPr marL="685800" lvl="1" indent="-228600" algn="l">
              <a:buFont typeface="+mj-lt"/>
              <a:buAutoNum type="arabicPeriod"/>
            </a:pPr>
            <a:r>
              <a:rPr lang="en-US" sz="1600">
                <a:solidFill>
                  <a:schemeClr val="tx2"/>
                </a:solidFill>
              </a:rPr>
              <a:t>City feedback on site potential</a:t>
            </a:r>
          </a:p>
          <a:p>
            <a:pPr marL="685800" lvl="1" indent="-228600" algn="l">
              <a:buFont typeface="+mj-lt"/>
              <a:buAutoNum type="arabicPeriod"/>
            </a:pPr>
            <a:r>
              <a:rPr lang="en-US" sz="1600">
                <a:solidFill>
                  <a:schemeClr val="tx2"/>
                </a:solidFill>
              </a:rPr>
              <a:t>Identification of facilities for additional analysis</a:t>
            </a:r>
          </a:p>
          <a:p>
            <a:pPr marL="228600" indent="-228600">
              <a:buFont typeface="+mj-lt"/>
              <a:buAutoNum type="arabicPeriod"/>
            </a:pPr>
            <a:r>
              <a:rPr lang="en-US" sz="1600" b="1">
                <a:solidFill>
                  <a:schemeClr val="tx2"/>
                </a:solidFill>
              </a:rPr>
              <a:t>Remote site reviews</a:t>
            </a:r>
          </a:p>
          <a:p>
            <a:pPr marL="685800" lvl="1" indent="-228600" algn="l">
              <a:buFont typeface="+mj-lt"/>
              <a:buAutoNum type="arabicPeriod"/>
            </a:pPr>
            <a:r>
              <a:rPr lang="en-US" sz="1600">
                <a:solidFill>
                  <a:schemeClr val="tx2"/>
                </a:solidFill>
              </a:rPr>
              <a:t>Detailed roof measurements</a:t>
            </a:r>
          </a:p>
          <a:p>
            <a:pPr marL="685800" lvl="1" indent="-228600" algn="l">
              <a:buFont typeface="+mj-lt"/>
              <a:buAutoNum type="arabicPeriod"/>
            </a:pPr>
            <a:r>
              <a:rPr lang="en-US" sz="1600">
                <a:solidFill>
                  <a:schemeClr val="tx2"/>
                </a:solidFill>
              </a:rPr>
              <a:t>Identification of roof penetrations and other obstructions</a:t>
            </a:r>
          </a:p>
          <a:p>
            <a:pPr marL="685800" lvl="1" indent="-228600" algn="l">
              <a:buFont typeface="+mj-lt"/>
              <a:buAutoNum type="arabicPeriod"/>
            </a:pPr>
            <a:r>
              <a:rPr lang="en-US" sz="1600">
                <a:solidFill>
                  <a:schemeClr val="tx2"/>
                </a:solidFill>
              </a:rPr>
              <a:t>Potential array layout</a:t>
            </a:r>
          </a:p>
          <a:p>
            <a:pPr marL="685800" lvl="1" indent="-228600" algn="l">
              <a:buFont typeface="+mj-lt"/>
              <a:buAutoNum type="arabicPeriod"/>
            </a:pPr>
            <a:r>
              <a:rPr lang="en-US" sz="1600">
                <a:solidFill>
                  <a:schemeClr val="tx2"/>
                </a:solidFill>
              </a:rPr>
              <a:t>System modeling (NREL System Advisor Model)</a:t>
            </a:r>
            <a:endParaRPr lang="en-US" sz="1200">
              <a:solidFill>
                <a:schemeClr val="tx2"/>
              </a:solidFill>
            </a:endParaRPr>
          </a:p>
          <a:p>
            <a:pPr marL="685800" lvl="1" indent="-228600" algn="l">
              <a:buFont typeface="+mj-lt"/>
              <a:buAutoNum type="arabicPeriod"/>
            </a:pPr>
            <a:r>
              <a:rPr lang="en-US" sz="1600">
                <a:solidFill>
                  <a:schemeClr val="tx2"/>
                </a:solidFill>
              </a:rPr>
              <a:t>Update cost, capacity, and production estimates</a:t>
            </a:r>
          </a:p>
          <a:p>
            <a:pPr marL="685800" lvl="1" indent="-228600" algn="l">
              <a:buFont typeface="+mj-lt"/>
              <a:buAutoNum type="arabicPeriod"/>
            </a:pPr>
            <a:endParaRPr lang="en-US" sz="650">
              <a:solidFill>
                <a:schemeClr val="tx2"/>
              </a:solidFill>
            </a:endParaRPr>
          </a:p>
          <a:p>
            <a:endParaRPr lang="en-US"/>
          </a:p>
        </p:txBody>
      </p:sp>
      <p:sp>
        <p:nvSpPr>
          <p:cNvPr id="2" name="Title 1"/>
          <p:cNvSpPr>
            <a:spLocks noGrp="1"/>
          </p:cNvSpPr>
          <p:nvPr>
            <p:ph type="title"/>
          </p:nvPr>
        </p:nvSpPr>
        <p:spPr/>
        <p:txBody>
          <a:bodyPr/>
          <a:lstStyle/>
          <a:p>
            <a:r>
              <a:rPr lang="en-US"/>
              <a:t>Solar opportunity analysis – process</a:t>
            </a:r>
          </a:p>
        </p:txBody>
      </p:sp>
      <p:pic>
        <p:nvPicPr>
          <p:cNvPr id="5" name="Picture 4" descr="A close up of a metal fence&#10;&#10;Description automatically generated">
            <a:extLst>
              <a:ext uri="{FF2B5EF4-FFF2-40B4-BE49-F238E27FC236}">
                <a16:creationId xmlns:a16="http://schemas.microsoft.com/office/drawing/2014/main" id="{CADE9FEA-25D0-4339-BDF3-E4976761CD25}"/>
              </a:ext>
            </a:extLst>
          </p:cNvPr>
          <p:cNvPicPr>
            <a:picLocks noChangeAspect="1"/>
          </p:cNvPicPr>
          <p:nvPr/>
        </p:nvPicPr>
        <p:blipFill rotWithShape="1">
          <a:blip r:embed="rId2"/>
          <a:srcRect r="28424"/>
          <a:stretch/>
        </p:blipFill>
        <p:spPr>
          <a:xfrm>
            <a:off x="6396285" y="1633176"/>
            <a:ext cx="5795715" cy="5178938"/>
          </a:xfrm>
          <a:prstGeom prst="rect">
            <a:avLst/>
          </a:prstGeom>
        </p:spPr>
      </p:pic>
    </p:spTree>
    <p:extLst>
      <p:ext uri="{BB962C8B-B14F-4D97-AF65-F5344CB8AC3E}">
        <p14:creationId xmlns:p14="http://schemas.microsoft.com/office/powerpoint/2010/main" val="3298723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Fitchburg – opportunity summary</a:t>
            </a:r>
          </a:p>
        </p:txBody>
      </p:sp>
      <p:graphicFrame>
        <p:nvGraphicFramePr>
          <p:cNvPr id="4" name="Table 3">
            <a:extLst>
              <a:ext uri="{FF2B5EF4-FFF2-40B4-BE49-F238E27FC236}">
                <a16:creationId xmlns:a16="http://schemas.microsoft.com/office/drawing/2014/main" id="{D944F183-58F8-449A-8411-B0D987FB1720}"/>
              </a:ext>
            </a:extLst>
          </p:cNvPr>
          <p:cNvGraphicFramePr>
            <a:graphicFrameLocks noGrp="1"/>
          </p:cNvGraphicFramePr>
          <p:nvPr>
            <p:extLst>
              <p:ext uri="{D42A27DB-BD31-4B8C-83A1-F6EECF244321}">
                <p14:modId xmlns:p14="http://schemas.microsoft.com/office/powerpoint/2010/main" val="201259537"/>
              </p:ext>
            </p:extLst>
          </p:nvPr>
        </p:nvGraphicFramePr>
        <p:xfrm>
          <a:off x="1802674" y="1474748"/>
          <a:ext cx="8586652" cy="4525303"/>
        </p:xfrm>
        <a:graphic>
          <a:graphicData uri="http://schemas.openxmlformats.org/drawingml/2006/table">
            <a:tbl>
              <a:tblPr firstRow="1" bandRow="1">
                <a:tableStyleId>{F5AB1C69-6EDB-4FF4-983F-18BD219EF322}</a:tableStyleId>
              </a:tblPr>
              <a:tblGrid>
                <a:gridCol w="2064437">
                  <a:extLst>
                    <a:ext uri="{9D8B030D-6E8A-4147-A177-3AD203B41FA5}">
                      <a16:colId xmlns:a16="http://schemas.microsoft.com/office/drawing/2014/main" val="373644521"/>
                    </a:ext>
                  </a:extLst>
                </a:gridCol>
                <a:gridCol w="1659596">
                  <a:extLst>
                    <a:ext uri="{9D8B030D-6E8A-4147-A177-3AD203B41FA5}">
                      <a16:colId xmlns:a16="http://schemas.microsoft.com/office/drawing/2014/main" val="1207145693"/>
                    </a:ext>
                  </a:extLst>
                </a:gridCol>
                <a:gridCol w="1906013">
                  <a:extLst>
                    <a:ext uri="{9D8B030D-6E8A-4147-A177-3AD203B41FA5}">
                      <a16:colId xmlns:a16="http://schemas.microsoft.com/office/drawing/2014/main" val="561016567"/>
                    </a:ext>
                  </a:extLst>
                </a:gridCol>
                <a:gridCol w="1478303">
                  <a:extLst>
                    <a:ext uri="{9D8B030D-6E8A-4147-A177-3AD203B41FA5}">
                      <a16:colId xmlns:a16="http://schemas.microsoft.com/office/drawing/2014/main" val="1169566028"/>
                    </a:ext>
                  </a:extLst>
                </a:gridCol>
                <a:gridCol w="1478303">
                  <a:extLst>
                    <a:ext uri="{9D8B030D-6E8A-4147-A177-3AD203B41FA5}">
                      <a16:colId xmlns:a16="http://schemas.microsoft.com/office/drawing/2014/main" val="2958244463"/>
                    </a:ext>
                  </a:extLst>
                </a:gridCol>
              </a:tblGrid>
              <a:tr h="7652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Facility</a:t>
                      </a:r>
                      <a:endParaRPr lang="en-US" b="1" dirty="0"/>
                    </a:p>
                  </a:txBody>
                  <a:tcPr/>
                </a:tc>
                <a:tc>
                  <a:txBody>
                    <a:bodyPr/>
                    <a:lstStyle/>
                    <a:p>
                      <a:r>
                        <a:rPr lang="en-US"/>
                        <a:t>Capacity (kW DC)</a:t>
                      </a:r>
                      <a:endParaRPr lang="en-US" b="1"/>
                    </a:p>
                  </a:txBody>
                  <a:tcPr/>
                </a:tc>
                <a:tc>
                  <a:txBody>
                    <a:bodyPr/>
                    <a:lstStyle/>
                    <a:p>
                      <a:r>
                        <a:rPr lang="en-US"/>
                        <a:t>Production (kWh)</a:t>
                      </a:r>
                      <a:endParaRPr lang="en-US" b="1"/>
                    </a:p>
                  </a:txBody>
                  <a:tcPr/>
                </a:tc>
                <a:tc>
                  <a:txBody>
                    <a:bodyPr/>
                    <a:lstStyle/>
                    <a:p>
                      <a:r>
                        <a:rPr lang="en-US"/>
                        <a:t>Electricity Offset </a:t>
                      </a:r>
                      <a:endParaRPr lang="en-US" b="1"/>
                    </a:p>
                  </a:txBody>
                  <a:tcPr/>
                </a:tc>
                <a:tc>
                  <a:txBody>
                    <a:bodyPr/>
                    <a:lstStyle/>
                    <a:p>
                      <a:r>
                        <a:rPr lang="en-US"/>
                        <a:t>Net Cost</a:t>
                      </a:r>
                      <a:endParaRPr lang="en-US" b="1"/>
                    </a:p>
                  </a:txBody>
                  <a:tcPr/>
                </a:tc>
                <a:extLst>
                  <a:ext uri="{0D108BD9-81ED-4DB2-BD59-A6C34878D82A}">
                    <a16:rowId xmlns:a16="http://schemas.microsoft.com/office/drawing/2014/main" val="4203899404"/>
                  </a:ext>
                </a:extLst>
              </a:tr>
              <a:tr h="5989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Fire Station</a:t>
                      </a:r>
                    </a:p>
                  </a:txBody>
                  <a:tcPr/>
                </a:tc>
                <a:tc>
                  <a:txBody>
                    <a:bodyPr/>
                    <a:lstStyle/>
                    <a:p>
                      <a:r>
                        <a:rPr lang="en-US"/>
                        <a:t>65.1</a:t>
                      </a:r>
                    </a:p>
                  </a:txBody>
                  <a:tcPr/>
                </a:tc>
                <a:tc>
                  <a:txBody>
                    <a:bodyPr/>
                    <a:lstStyle/>
                    <a:p>
                      <a:r>
                        <a:rPr lang="en-US"/>
                        <a:t>92,315</a:t>
                      </a:r>
                    </a:p>
                  </a:txBody>
                  <a:tcPr/>
                </a:tc>
                <a:tc>
                  <a:txBody>
                    <a:bodyPr/>
                    <a:lstStyle/>
                    <a:p>
                      <a:r>
                        <a:rPr lang="en-US"/>
                        <a:t>66%</a:t>
                      </a:r>
                    </a:p>
                  </a:txBody>
                  <a:tcPr/>
                </a:tc>
                <a:tc>
                  <a:txBody>
                    <a:bodyPr/>
                    <a:lstStyle/>
                    <a:p>
                      <a:r>
                        <a:rPr lang="en-US"/>
                        <a:t>$107,954</a:t>
                      </a:r>
                    </a:p>
                  </a:txBody>
                  <a:tcPr/>
                </a:tc>
                <a:extLst>
                  <a:ext uri="{0D108BD9-81ED-4DB2-BD59-A6C34878D82A}">
                    <a16:rowId xmlns:a16="http://schemas.microsoft.com/office/drawing/2014/main" val="2464531347"/>
                  </a:ext>
                </a:extLst>
              </a:tr>
              <a:tr h="76522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Community Building</a:t>
                      </a:r>
                    </a:p>
                  </a:txBody>
                  <a:tcPr/>
                </a:tc>
                <a:tc>
                  <a:txBody>
                    <a:bodyPr/>
                    <a:lstStyle/>
                    <a:p>
                      <a:r>
                        <a:rPr lang="en-US"/>
                        <a:t>37.2</a:t>
                      </a:r>
                    </a:p>
                  </a:txBody>
                  <a:tcPr/>
                </a:tc>
                <a:tc>
                  <a:txBody>
                    <a:bodyPr/>
                    <a:lstStyle/>
                    <a:p>
                      <a:r>
                        <a:rPr lang="en-US"/>
                        <a:t>46,131</a:t>
                      </a:r>
                    </a:p>
                  </a:txBody>
                  <a:tcPr/>
                </a:tc>
                <a:tc>
                  <a:txBody>
                    <a:bodyPr/>
                    <a:lstStyle/>
                    <a:p>
                      <a:r>
                        <a:rPr lang="en-US"/>
                        <a:t>28%</a:t>
                      </a:r>
                    </a:p>
                  </a:txBody>
                  <a:tcPr/>
                </a:tc>
                <a:tc>
                  <a:txBody>
                    <a:bodyPr/>
                    <a:lstStyle/>
                    <a:p>
                      <a:r>
                        <a:rPr lang="en-US"/>
                        <a:t>$61,689</a:t>
                      </a:r>
                    </a:p>
                  </a:txBody>
                  <a:tcPr/>
                </a:tc>
                <a:extLst>
                  <a:ext uri="{0D108BD9-81ED-4DB2-BD59-A6C34878D82A}">
                    <a16:rowId xmlns:a16="http://schemas.microsoft.com/office/drawing/2014/main" val="1661627480"/>
                  </a:ext>
                </a:extLst>
              </a:tr>
              <a:tr h="5989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Well 5</a:t>
                      </a:r>
                    </a:p>
                  </a:txBody>
                  <a:tcPr/>
                </a:tc>
                <a:tc>
                  <a:txBody>
                    <a:bodyPr/>
                    <a:lstStyle/>
                    <a:p>
                      <a:r>
                        <a:rPr lang="en-US"/>
                        <a:t>23.3</a:t>
                      </a:r>
                    </a:p>
                  </a:txBody>
                  <a:tcPr/>
                </a:tc>
                <a:tc>
                  <a:txBody>
                    <a:bodyPr/>
                    <a:lstStyle/>
                    <a:p>
                      <a:r>
                        <a:rPr lang="en-US"/>
                        <a:t>31,501</a:t>
                      </a:r>
                    </a:p>
                  </a:txBody>
                  <a:tcPr/>
                </a:tc>
                <a:tc>
                  <a:txBody>
                    <a:bodyPr/>
                    <a:lstStyle/>
                    <a:p>
                      <a:r>
                        <a:rPr lang="en-US"/>
                        <a:t>6%</a:t>
                      </a:r>
                    </a:p>
                  </a:txBody>
                  <a:tcPr/>
                </a:tc>
                <a:tc>
                  <a:txBody>
                    <a:bodyPr/>
                    <a:lstStyle/>
                    <a:p>
                      <a:r>
                        <a:rPr lang="en-US"/>
                        <a:t>$38,555</a:t>
                      </a:r>
                    </a:p>
                  </a:txBody>
                  <a:tcPr/>
                </a:tc>
                <a:extLst>
                  <a:ext uri="{0D108BD9-81ED-4DB2-BD59-A6C34878D82A}">
                    <a16:rowId xmlns:a16="http://schemas.microsoft.com/office/drawing/2014/main" val="795112940"/>
                  </a:ext>
                </a:extLst>
              </a:tr>
              <a:tr h="5989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Well 10</a:t>
                      </a:r>
                    </a:p>
                  </a:txBody>
                  <a:tcPr/>
                </a:tc>
                <a:tc>
                  <a:txBody>
                    <a:bodyPr/>
                    <a:lstStyle/>
                    <a:p>
                      <a:r>
                        <a:rPr lang="en-US"/>
                        <a:t>67.0</a:t>
                      </a:r>
                    </a:p>
                  </a:txBody>
                  <a:tcPr/>
                </a:tc>
                <a:tc>
                  <a:txBody>
                    <a:bodyPr/>
                    <a:lstStyle/>
                    <a:p>
                      <a:r>
                        <a:rPr lang="en-US"/>
                        <a:t>94,532</a:t>
                      </a:r>
                    </a:p>
                  </a:txBody>
                  <a:tcPr/>
                </a:tc>
                <a:tc>
                  <a:txBody>
                    <a:bodyPr/>
                    <a:lstStyle/>
                    <a:p>
                      <a:r>
                        <a:rPr lang="en-US"/>
                        <a:t>34%</a:t>
                      </a:r>
                    </a:p>
                  </a:txBody>
                  <a:tcPr/>
                </a:tc>
                <a:tc>
                  <a:txBody>
                    <a:bodyPr/>
                    <a:lstStyle/>
                    <a:p>
                      <a:r>
                        <a:rPr lang="en-US"/>
                        <a:t>$111,039</a:t>
                      </a:r>
                    </a:p>
                  </a:txBody>
                  <a:tcPr/>
                </a:tc>
                <a:extLst>
                  <a:ext uri="{0D108BD9-81ED-4DB2-BD59-A6C34878D82A}">
                    <a16:rowId xmlns:a16="http://schemas.microsoft.com/office/drawing/2014/main" val="4054756516"/>
                  </a:ext>
                </a:extLst>
              </a:tr>
              <a:tr h="5989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Well 11</a:t>
                      </a:r>
                    </a:p>
                  </a:txBody>
                  <a:tcPr/>
                </a:tc>
                <a:tc>
                  <a:txBody>
                    <a:bodyPr/>
                    <a:lstStyle/>
                    <a:p>
                      <a:r>
                        <a:rPr lang="en-US" dirty="0"/>
                        <a:t>31.0</a:t>
                      </a:r>
                    </a:p>
                  </a:txBody>
                  <a:tcPr/>
                </a:tc>
                <a:tc>
                  <a:txBody>
                    <a:bodyPr/>
                    <a:lstStyle/>
                    <a:p>
                      <a:r>
                        <a:rPr lang="en-US" dirty="0"/>
                        <a:t>43,728</a:t>
                      </a:r>
                    </a:p>
                  </a:txBody>
                  <a:tcPr/>
                </a:tc>
                <a:tc>
                  <a:txBody>
                    <a:bodyPr/>
                    <a:lstStyle/>
                    <a:p>
                      <a:r>
                        <a:rPr lang="en-US" dirty="0"/>
                        <a:t>11%</a:t>
                      </a:r>
                    </a:p>
                  </a:txBody>
                  <a:tcPr/>
                </a:tc>
                <a:tc>
                  <a:txBody>
                    <a:bodyPr/>
                    <a:lstStyle/>
                    <a:p>
                      <a:r>
                        <a:rPr lang="en-US" dirty="0"/>
                        <a:t>$51,407</a:t>
                      </a:r>
                    </a:p>
                  </a:txBody>
                  <a:tcPr/>
                </a:tc>
                <a:extLst>
                  <a:ext uri="{0D108BD9-81ED-4DB2-BD59-A6C34878D82A}">
                    <a16:rowId xmlns:a16="http://schemas.microsoft.com/office/drawing/2014/main" val="213562536"/>
                  </a:ext>
                </a:extLst>
              </a:tr>
              <a:tr h="5989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u="sng" dirty="0"/>
                        <a:t>TOTAL</a:t>
                      </a:r>
                    </a:p>
                  </a:txBody>
                  <a:tcPr/>
                </a:tc>
                <a:tc>
                  <a:txBody>
                    <a:bodyPr/>
                    <a:lstStyle/>
                    <a:p>
                      <a:r>
                        <a:rPr lang="en-US" b="1" u="sng" dirty="0"/>
                        <a:t>223.5</a:t>
                      </a:r>
                    </a:p>
                  </a:txBody>
                  <a:tcPr/>
                </a:tc>
                <a:tc>
                  <a:txBody>
                    <a:bodyPr/>
                    <a:lstStyle/>
                    <a:p>
                      <a:r>
                        <a:rPr lang="en-US" b="1" u="sng" dirty="0"/>
                        <a:t>308,207</a:t>
                      </a:r>
                    </a:p>
                  </a:txBody>
                  <a:tcPr/>
                </a:tc>
                <a:tc>
                  <a:txBody>
                    <a:bodyPr/>
                    <a:lstStyle/>
                    <a:p>
                      <a:r>
                        <a:rPr lang="en-US" b="1" u="sng" dirty="0"/>
                        <a:t>27%</a:t>
                      </a:r>
                    </a:p>
                  </a:txBody>
                  <a:tcPr/>
                </a:tc>
                <a:tc>
                  <a:txBody>
                    <a:bodyPr/>
                    <a:lstStyle/>
                    <a:p>
                      <a:r>
                        <a:rPr lang="en-US" b="1" u="sng" dirty="0"/>
                        <a:t>$370,644</a:t>
                      </a:r>
                    </a:p>
                  </a:txBody>
                  <a:tcPr/>
                </a:tc>
                <a:extLst>
                  <a:ext uri="{0D108BD9-81ED-4DB2-BD59-A6C34878D82A}">
                    <a16:rowId xmlns:a16="http://schemas.microsoft.com/office/drawing/2014/main" val="2709535488"/>
                  </a:ext>
                </a:extLst>
              </a:tr>
            </a:tbl>
          </a:graphicData>
        </a:graphic>
      </p:graphicFrame>
    </p:spTree>
    <p:extLst>
      <p:ext uri="{BB962C8B-B14F-4D97-AF65-F5344CB8AC3E}">
        <p14:creationId xmlns:p14="http://schemas.microsoft.com/office/powerpoint/2010/main" val="206615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E9486C-F717-4629-B8A6-5B14946A6EEC}"/>
              </a:ext>
            </a:extLst>
          </p:cNvPr>
          <p:cNvSpPr>
            <a:spLocks noGrp="1"/>
          </p:cNvSpPr>
          <p:nvPr>
            <p:ph type="title"/>
          </p:nvPr>
        </p:nvSpPr>
        <p:spPr/>
        <p:txBody>
          <a:bodyPr/>
          <a:lstStyle/>
          <a:p>
            <a:r>
              <a:rPr lang="en-US"/>
              <a:t>Inventory elements</a:t>
            </a:r>
          </a:p>
        </p:txBody>
      </p:sp>
      <p:graphicFrame>
        <p:nvGraphicFramePr>
          <p:cNvPr id="13" name="Table 12">
            <a:extLst>
              <a:ext uri="{FF2B5EF4-FFF2-40B4-BE49-F238E27FC236}">
                <a16:creationId xmlns:a16="http://schemas.microsoft.com/office/drawing/2014/main" id="{0CECFEE5-5761-4AE9-A604-8F42173EF6F5}"/>
              </a:ext>
            </a:extLst>
          </p:cNvPr>
          <p:cNvGraphicFramePr>
            <a:graphicFrameLocks noGrp="1"/>
          </p:cNvGraphicFramePr>
          <p:nvPr>
            <p:extLst>
              <p:ext uri="{D42A27DB-BD31-4B8C-83A1-F6EECF244321}">
                <p14:modId xmlns:p14="http://schemas.microsoft.com/office/powerpoint/2010/main" val="96054537"/>
              </p:ext>
            </p:extLst>
          </p:nvPr>
        </p:nvGraphicFramePr>
        <p:xfrm>
          <a:off x="1049296" y="1833431"/>
          <a:ext cx="10093407" cy="3359107"/>
        </p:xfrm>
        <a:graphic>
          <a:graphicData uri="http://schemas.openxmlformats.org/drawingml/2006/table">
            <a:tbl>
              <a:tblPr firstRow="1" bandRow="1" bandCol="1">
                <a:tableStyleId>{F5AB1C69-6EDB-4FF4-983F-18BD219EF322}</a:tableStyleId>
              </a:tblPr>
              <a:tblGrid>
                <a:gridCol w="3364469">
                  <a:extLst>
                    <a:ext uri="{9D8B030D-6E8A-4147-A177-3AD203B41FA5}">
                      <a16:colId xmlns:a16="http://schemas.microsoft.com/office/drawing/2014/main" val="896676374"/>
                    </a:ext>
                  </a:extLst>
                </a:gridCol>
                <a:gridCol w="3364469">
                  <a:extLst>
                    <a:ext uri="{9D8B030D-6E8A-4147-A177-3AD203B41FA5}">
                      <a16:colId xmlns:a16="http://schemas.microsoft.com/office/drawing/2014/main" val="1871689108"/>
                    </a:ext>
                  </a:extLst>
                </a:gridCol>
                <a:gridCol w="3364469">
                  <a:extLst>
                    <a:ext uri="{9D8B030D-6E8A-4147-A177-3AD203B41FA5}">
                      <a16:colId xmlns:a16="http://schemas.microsoft.com/office/drawing/2014/main" val="2396580084"/>
                    </a:ext>
                  </a:extLst>
                </a:gridCol>
              </a:tblGrid>
              <a:tr h="251953">
                <a:tc>
                  <a:txBody>
                    <a:bodyPr/>
                    <a:lstStyle/>
                    <a:p>
                      <a:r>
                        <a:rPr lang="en-US" sz="2000"/>
                        <a:t>Buildings</a:t>
                      </a:r>
                    </a:p>
                  </a:txBody>
                  <a:tcPr/>
                </a:tc>
                <a:tc>
                  <a:txBody>
                    <a:bodyPr/>
                    <a:lstStyle/>
                    <a:p>
                      <a:r>
                        <a:rPr lang="en-US" sz="2000"/>
                        <a:t>Operations</a:t>
                      </a:r>
                    </a:p>
                  </a:txBody>
                  <a:tcPr/>
                </a:tc>
                <a:tc>
                  <a:txBody>
                    <a:bodyPr/>
                    <a:lstStyle/>
                    <a:p>
                      <a:r>
                        <a:rPr lang="en-US" sz="2000"/>
                        <a:t>Fleet</a:t>
                      </a:r>
                    </a:p>
                  </a:txBody>
                  <a:tcPr/>
                </a:tc>
                <a:extLst>
                  <a:ext uri="{0D108BD9-81ED-4DB2-BD59-A6C34878D82A}">
                    <a16:rowId xmlns:a16="http://schemas.microsoft.com/office/drawing/2014/main" val="2734059614"/>
                  </a:ext>
                </a:extLst>
              </a:tr>
              <a:tr h="2962867">
                <a:tc>
                  <a:txBody>
                    <a:bodyPr/>
                    <a:lstStyle/>
                    <a:p>
                      <a:r>
                        <a:rPr lang="en-US" sz="2000"/>
                        <a:t>City Hall</a:t>
                      </a:r>
                    </a:p>
                    <a:p>
                      <a:r>
                        <a:rPr lang="en-US" sz="2000"/>
                        <a:t>Library</a:t>
                      </a:r>
                    </a:p>
                    <a:p>
                      <a:r>
                        <a:rPr lang="en-US" sz="2000"/>
                        <a:t>Maintenance</a:t>
                      </a:r>
                    </a:p>
                    <a:p>
                      <a:r>
                        <a:rPr lang="en-US" sz="2000"/>
                        <a:t>Safety Building/Firehouse 1</a:t>
                      </a:r>
                    </a:p>
                    <a:p>
                      <a:r>
                        <a:rPr lang="en-US" sz="2000"/>
                        <a:t>Community Center</a:t>
                      </a:r>
                    </a:p>
                    <a:p>
                      <a:r>
                        <a:rPr lang="en-US" sz="2000"/>
                        <a:t>New Fire Station </a:t>
                      </a:r>
                    </a:p>
                    <a:p>
                      <a:r>
                        <a:rPr lang="en-US" sz="2000"/>
                        <a:t>Police Processing</a:t>
                      </a:r>
                    </a:p>
                  </a:txBody>
                  <a:tcPr/>
                </a:tc>
                <a:tc>
                  <a:txBody>
                    <a:bodyPr/>
                    <a:lstStyle/>
                    <a:p>
                      <a:r>
                        <a:rPr lang="en-US" sz="2000" kern="1200">
                          <a:solidFill>
                            <a:schemeClr val="dk1"/>
                          </a:solidFill>
                          <a:effectLst/>
                          <a:latin typeface="+mn-lt"/>
                          <a:ea typeface="+mn-ea"/>
                          <a:cs typeface="+mn-cs"/>
                        </a:rPr>
                        <a:t>Non-street lighting</a:t>
                      </a:r>
                    </a:p>
                    <a:p>
                      <a:r>
                        <a:rPr lang="en-US" sz="2000" kern="1200">
                          <a:solidFill>
                            <a:schemeClr val="dk1"/>
                          </a:solidFill>
                          <a:effectLst/>
                          <a:latin typeface="+mn-lt"/>
                          <a:ea typeface="+mn-ea"/>
                          <a:cs typeface="+mn-cs"/>
                        </a:rPr>
                        <a:t>Other operation</a:t>
                      </a:r>
                    </a:p>
                    <a:p>
                      <a:r>
                        <a:rPr lang="en-US" sz="2000" kern="1200">
                          <a:solidFill>
                            <a:schemeClr val="dk1"/>
                          </a:solidFill>
                          <a:effectLst/>
                          <a:latin typeface="+mn-lt"/>
                          <a:ea typeface="+mn-ea"/>
                          <a:cs typeface="+mn-cs"/>
                        </a:rPr>
                        <a:t>Parks and Rec</a:t>
                      </a:r>
                    </a:p>
                    <a:p>
                      <a:r>
                        <a:rPr lang="en-US" sz="2000" kern="1200">
                          <a:solidFill>
                            <a:schemeClr val="dk1"/>
                          </a:solidFill>
                          <a:effectLst/>
                          <a:latin typeface="+mn-lt"/>
                          <a:ea typeface="+mn-ea"/>
                          <a:cs typeface="+mn-cs"/>
                        </a:rPr>
                        <a:t>Public Works Garage</a:t>
                      </a:r>
                    </a:p>
                    <a:p>
                      <a:r>
                        <a:rPr lang="en-US" sz="2000" kern="1200">
                          <a:solidFill>
                            <a:schemeClr val="dk1"/>
                          </a:solidFill>
                          <a:effectLst/>
                          <a:latin typeface="+mn-lt"/>
                          <a:ea typeface="+mn-ea"/>
                          <a:cs typeface="+mn-cs"/>
                        </a:rPr>
                        <a:t>Street lights</a:t>
                      </a:r>
                    </a:p>
                    <a:p>
                      <a:r>
                        <a:rPr lang="en-US" sz="2000" kern="1200">
                          <a:solidFill>
                            <a:schemeClr val="dk1"/>
                          </a:solidFill>
                          <a:effectLst/>
                          <a:latin typeface="+mn-lt"/>
                          <a:ea typeface="+mn-ea"/>
                          <a:cs typeface="+mn-cs"/>
                        </a:rPr>
                        <a:t>Well/pumps/lifts</a:t>
                      </a:r>
                      <a:endParaRPr lang="en-US" sz="2400"/>
                    </a:p>
                  </a:txBody>
                  <a:tcPr/>
                </a:tc>
                <a:tc>
                  <a:txBody>
                    <a:bodyPr/>
                    <a:lstStyle/>
                    <a:p>
                      <a:r>
                        <a:rPr lang="en-US" sz="2000" kern="1200">
                          <a:solidFill>
                            <a:schemeClr val="dk1"/>
                          </a:solidFill>
                          <a:effectLst/>
                          <a:latin typeface="+mn-lt"/>
                          <a:ea typeface="+mn-ea"/>
                          <a:cs typeface="+mn-cs"/>
                        </a:rPr>
                        <a:t>21 Police vehicles</a:t>
                      </a:r>
                    </a:p>
                    <a:p>
                      <a:r>
                        <a:rPr lang="en-US" sz="2000" kern="1200">
                          <a:solidFill>
                            <a:schemeClr val="dk1"/>
                          </a:solidFill>
                          <a:effectLst/>
                          <a:latin typeface="+mn-lt"/>
                          <a:ea typeface="+mn-ea"/>
                          <a:cs typeface="+mn-cs"/>
                        </a:rPr>
                        <a:t>6 Administration vehicles</a:t>
                      </a:r>
                    </a:p>
                    <a:p>
                      <a:r>
                        <a:rPr lang="en-US" sz="2000" kern="1200">
                          <a:solidFill>
                            <a:schemeClr val="dk1"/>
                          </a:solidFill>
                          <a:effectLst/>
                          <a:latin typeface="+mn-lt"/>
                          <a:ea typeface="+mn-ea"/>
                          <a:cs typeface="+mn-cs"/>
                        </a:rPr>
                        <a:t>16 Parks &amp; Recreation vehicles</a:t>
                      </a:r>
                    </a:p>
                    <a:p>
                      <a:r>
                        <a:rPr lang="en-US" sz="2000" kern="1200">
                          <a:solidFill>
                            <a:schemeClr val="dk1"/>
                          </a:solidFill>
                          <a:effectLst/>
                          <a:latin typeface="+mn-lt"/>
                          <a:ea typeface="+mn-ea"/>
                          <a:cs typeface="+mn-cs"/>
                        </a:rPr>
                        <a:t>20 Public Works vehicles</a:t>
                      </a:r>
                    </a:p>
                    <a:p>
                      <a:r>
                        <a:rPr lang="en-US" sz="2000" kern="1200">
                          <a:solidFill>
                            <a:schemeClr val="dk1"/>
                          </a:solidFill>
                          <a:effectLst/>
                          <a:latin typeface="+mn-lt"/>
                          <a:ea typeface="+mn-ea"/>
                          <a:cs typeface="+mn-cs"/>
                        </a:rPr>
                        <a:t>11 Utility vehicles</a:t>
                      </a:r>
                    </a:p>
                    <a:p>
                      <a:r>
                        <a:rPr lang="en-US" sz="2000" kern="1200">
                          <a:solidFill>
                            <a:schemeClr val="dk1"/>
                          </a:solidFill>
                          <a:effectLst/>
                          <a:latin typeface="+mn-lt"/>
                          <a:ea typeface="+mn-ea"/>
                          <a:cs typeface="+mn-cs"/>
                        </a:rPr>
                        <a:t>16 Emergency vehicles</a:t>
                      </a:r>
                      <a:endParaRPr lang="en-US" sz="2400" i="1"/>
                    </a:p>
                  </a:txBody>
                  <a:tcPr/>
                </a:tc>
                <a:extLst>
                  <a:ext uri="{0D108BD9-81ED-4DB2-BD59-A6C34878D82A}">
                    <a16:rowId xmlns:a16="http://schemas.microsoft.com/office/drawing/2014/main" val="3186617916"/>
                  </a:ext>
                </a:extLst>
              </a:tr>
            </a:tbl>
          </a:graphicData>
        </a:graphic>
      </p:graphicFrame>
    </p:spTree>
    <p:extLst>
      <p:ext uri="{BB962C8B-B14F-4D97-AF65-F5344CB8AC3E}">
        <p14:creationId xmlns:p14="http://schemas.microsoft.com/office/powerpoint/2010/main" val="304549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Community center potential array</a:t>
            </a:r>
          </a:p>
        </p:txBody>
      </p:sp>
      <p:graphicFrame>
        <p:nvGraphicFramePr>
          <p:cNvPr id="4" name="Table 3">
            <a:extLst>
              <a:ext uri="{FF2B5EF4-FFF2-40B4-BE49-F238E27FC236}">
                <a16:creationId xmlns:a16="http://schemas.microsoft.com/office/drawing/2014/main" id="{D944F183-58F8-449A-8411-B0D987FB1720}"/>
              </a:ext>
            </a:extLst>
          </p:cNvPr>
          <p:cNvGraphicFramePr>
            <a:graphicFrameLocks noGrp="1"/>
          </p:cNvGraphicFramePr>
          <p:nvPr/>
        </p:nvGraphicFramePr>
        <p:xfrm>
          <a:off x="361539" y="1647502"/>
          <a:ext cx="6256977" cy="4450080"/>
        </p:xfrm>
        <a:graphic>
          <a:graphicData uri="http://schemas.openxmlformats.org/drawingml/2006/table">
            <a:tbl>
              <a:tblPr firstRow="1" bandRow="1">
                <a:tableStyleId>{5C22544A-7EE6-4342-B048-85BDC9FD1C3A}</a:tableStyleId>
              </a:tblPr>
              <a:tblGrid>
                <a:gridCol w="4029070">
                  <a:extLst>
                    <a:ext uri="{9D8B030D-6E8A-4147-A177-3AD203B41FA5}">
                      <a16:colId xmlns:a16="http://schemas.microsoft.com/office/drawing/2014/main" val="373644521"/>
                    </a:ext>
                  </a:extLst>
                </a:gridCol>
                <a:gridCol w="2227907">
                  <a:extLst>
                    <a:ext uri="{9D8B030D-6E8A-4147-A177-3AD203B41FA5}">
                      <a16:colId xmlns:a16="http://schemas.microsoft.com/office/drawing/2014/main" val="1207145693"/>
                    </a:ext>
                  </a:extLst>
                </a:gridCol>
              </a:tblGrid>
              <a:tr h="370840">
                <a:tc>
                  <a:txBody>
                    <a:bodyPr/>
                    <a:lstStyle/>
                    <a:p>
                      <a:r>
                        <a:rPr lang="en-US"/>
                        <a:t>Community Center – 5510 Lacy Rd</a:t>
                      </a:r>
                    </a:p>
                  </a:txBody>
                  <a:tcPr/>
                </a:tc>
                <a:tc>
                  <a:txBody>
                    <a:bodyPr/>
                    <a:lstStyle/>
                    <a:p>
                      <a:endParaRPr lang="en-US"/>
                    </a:p>
                  </a:txBody>
                  <a:tcPr/>
                </a:tc>
                <a:extLst>
                  <a:ext uri="{0D108BD9-81ED-4DB2-BD59-A6C34878D82A}">
                    <a16:rowId xmlns:a16="http://schemas.microsoft.com/office/drawing/2014/main" val="2954018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Energy Profile</a:t>
                      </a:r>
                    </a:p>
                  </a:txBody>
                  <a:tcPr/>
                </a:tc>
                <a:tc>
                  <a:txBody>
                    <a:bodyPr/>
                    <a:lstStyle/>
                    <a:p>
                      <a:endParaRPr lang="en-US"/>
                    </a:p>
                  </a:txBody>
                  <a:tcPr/>
                </a:tc>
                <a:extLst>
                  <a:ext uri="{0D108BD9-81ED-4DB2-BD59-A6C34878D82A}">
                    <a16:rowId xmlns:a16="http://schemas.microsoft.com/office/drawing/2014/main" val="420389940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2"/>
                          </a:solidFill>
                        </a:rPr>
                        <a:t>Annual electric consumption:</a:t>
                      </a:r>
                      <a:endParaRPr lang="en-US"/>
                    </a:p>
                  </a:txBody>
                  <a:tcPr/>
                </a:tc>
                <a:tc>
                  <a:txBody>
                    <a:bodyPr/>
                    <a:lstStyle/>
                    <a:p>
                      <a:r>
                        <a:rPr lang="en-US"/>
                        <a:t>167,400 kWh</a:t>
                      </a:r>
                    </a:p>
                  </a:txBody>
                  <a:tcPr/>
                </a:tc>
                <a:extLst>
                  <a:ext uri="{0D108BD9-81ED-4DB2-BD59-A6C34878D82A}">
                    <a16:rowId xmlns:a16="http://schemas.microsoft.com/office/drawing/2014/main" val="1441231719"/>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2"/>
                          </a:solidFill>
                        </a:rPr>
                        <a:t>Potential array capacity</a:t>
                      </a:r>
                      <a:endParaRPr lang="en-US"/>
                    </a:p>
                  </a:txBody>
                  <a:tcPr/>
                </a:tc>
                <a:tc>
                  <a:txBody>
                    <a:bodyPr/>
                    <a:lstStyle/>
                    <a:p>
                      <a:r>
                        <a:rPr lang="en-US"/>
                        <a:t>37.2 kW DC</a:t>
                      </a:r>
                    </a:p>
                  </a:txBody>
                  <a:tcPr/>
                </a:tc>
                <a:extLst>
                  <a:ext uri="{0D108BD9-81ED-4DB2-BD59-A6C34878D82A}">
                    <a16:rowId xmlns:a16="http://schemas.microsoft.com/office/drawing/2014/main" val="2464531347"/>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2"/>
                          </a:solidFill>
                        </a:rPr>
                        <a:t>Annual production (est.)</a:t>
                      </a:r>
                      <a:endParaRPr lang="en-US"/>
                    </a:p>
                  </a:txBody>
                  <a:tcPr/>
                </a:tc>
                <a:tc>
                  <a:txBody>
                    <a:bodyPr/>
                    <a:lstStyle/>
                    <a:p>
                      <a:r>
                        <a:rPr lang="en-US"/>
                        <a:t>46,131 kWh</a:t>
                      </a:r>
                    </a:p>
                  </a:txBody>
                  <a:tcPr/>
                </a:tc>
                <a:extLst>
                  <a:ext uri="{0D108BD9-81ED-4DB2-BD59-A6C34878D82A}">
                    <a16:rowId xmlns:a16="http://schemas.microsoft.com/office/drawing/2014/main" val="1661627480"/>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2"/>
                          </a:solidFill>
                        </a:rPr>
                        <a:t>Share of consumption offset</a:t>
                      </a:r>
                      <a:endParaRPr lang="en-US"/>
                    </a:p>
                  </a:txBody>
                  <a:tcPr/>
                </a:tc>
                <a:tc>
                  <a:txBody>
                    <a:bodyPr/>
                    <a:lstStyle/>
                    <a:p>
                      <a:r>
                        <a:rPr lang="en-US"/>
                        <a:t>28%</a:t>
                      </a:r>
                    </a:p>
                  </a:txBody>
                  <a:tcPr/>
                </a:tc>
                <a:extLst>
                  <a:ext uri="{0D108BD9-81ED-4DB2-BD59-A6C34878D82A}">
                    <a16:rowId xmlns:a16="http://schemas.microsoft.com/office/drawing/2014/main" val="79511294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40547565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a:t>Financial Performance</a:t>
                      </a:r>
                    </a:p>
                  </a:txBody>
                  <a:tcPr/>
                </a:tc>
                <a:tc>
                  <a:txBody>
                    <a:bodyPr/>
                    <a:lstStyle/>
                    <a:p>
                      <a:endParaRPr lang="en-US"/>
                    </a:p>
                  </a:txBody>
                  <a:tcPr/>
                </a:tc>
                <a:extLst>
                  <a:ext uri="{0D108BD9-81ED-4DB2-BD59-A6C34878D82A}">
                    <a16:rowId xmlns:a16="http://schemas.microsoft.com/office/drawing/2014/main" val="21356253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2"/>
                          </a:solidFill>
                        </a:rPr>
                        <a:t>Total system cost (est.)</a:t>
                      </a:r>
                      <a:endParaRPr lang="en-US"/>
                    </a:p>
                  </a:txBody>
                  <a:tcPr/>
                </a:tc>
                <a:tc>
                  <a:txBody>
                    <a:bodyPr/>
                    <a:lstStyle/>
                    <a:p>
                      <a:r>
                        <a:rPr lang="en-US"/>
                        <a:t>$72,575</a:t>
                      </a:r>
                    </a:p>
                  </a:txBody>
                  <a:tcPr/>
                </a:tc>
                <a:extLst>
                  <a:ext uri="{0D108BD9-81ED-4DB2-BD59-A6C34878D82A}">
                    <a16:rowId xmlns:a16="http://schemas.microsoft.com/office/drawing/2014/main" val="28802431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Potential rebate</a:t>
                      </a:r>
                    </a:p>
                  </a:txBody>
                  <a:tcPr/>
                </a:tc>
                <a:tc>
                  <a:txBody>
                    <a:bodyPr/>
                    <a:lstStyle/>
                    <a:p>
                      <a:r>
                        <a:rPr lang="en-US"/>
                        <a:t>$10,886</a:t>
                      </a:r>
                    </a:p>
                  </a:txBody>
                  <a:tcPr/>
                </a:tc>
                <a:extLst>
                  <a:ext uri="{0D108BD9-81ED-4DB2-BD59-A6C34878D82A}">
                    <a16:rowId xmlns:a16="http://schemas.microsoft.com/office/drawing/2014/main" val="271843931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Net cost</a:t>
                      </a:r>
                    </a:p>
                  </a:txBody>
                  <a:tcPr/>
                </a:tc>
                <a:tc>
                  <a:txBody>
                    <a:bodyPr/>
                    <a:lstStyle/>
                    <a:p>
                      <a:r>
                        <a:rPr lang="en-US"/>
                        <a:t>$61,689</a:t>
                      </a:r>
                    </a:p>
                  </a:txBody>
                  <a:tcPr/>
                </a:tc>
                <a:extLst>
                  <a:ext uri="{0D108BD9-81ED-4DB2-BD59-A6C34878D82A}">
                    <a16:rowId xmlns:a16="http://schemas.microsoft.com/office/drawing/2014/main" val="2356905723"/>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2"/>
                          </a:solidFill>
                        </a:rPr>
                        <a:t>Payback year</a:t>
                      </a:r>
                      <a:endParaRPr lang="en-US"/>
                    </a:p>
                  </a:txBody>
                  <a:tcPr/>
                </a:tc>
                <a:tc>
                  <a:txBody>
                    <a:bodyPr/>
                    <a:lstStyle/>
                    <a:p>
                      <a:r>
                        <a:rPr lang="en-US"/>
                        <a:t>13</a:t>
                      </a:r>
                    </a:p>
                  </a:txBody>
                  <a:tcPr/>
                </a:tc>
                <a:extLst>
                  <a:ext uri="{0D108BD9-81ED-4DB2-BD59-A6C34878D82A}">
                    <a16:rowId xmlns:a16="http://schemas.microsoft.com/office/drawing/2014/main" val="3489130674"/>
                  </a:ext>
                </a:extLst>
              </a:tr>
            </a:tbl>
          </a:graphicData>
        </a:graphic>
      </p:graphicFrame>
      <p:pic>
        <p:nvPicPr>
          <p:cNvPr id="5" name="Picture 4">
            <a:extLst>
              <a:ext uri="{FF2B5EF4-FFF2-40B4-BE49-F238E27FC236}">
                <a16:creationId xmlns:a16="http://schemas.microsoft.com/office/drawing/2014/main" id="{307B08B7-27EC-4E25-8EE5-841C891E43DC}"/>
              </a:ext>
            </a:extLst>
          </p:cNvPr>
          <p:cNvPicPr/>
          <p:nvPr/>
        </p:nvPicPr>
        <p:blipFill rotWithShape="1">
          <a:blip r:embed="rId2" cstate="print">
            <a:extLst>
              <a:ext uri="{28A0092B-C50C-407E-A947-70E740481C1C}">
                <a14:useLocalDpi xmlns:a14="http://schemas.microsoft.com/office/drawing/2010/main" val="0"/>
              </a:ext>
            </a:extLst>
          </a:blip>
          <a:srcRect l="8955" t="8093" r="12816" b="9795"/>
          <a:stretch/>
        </p:blipFill>
        <p:spPr bwMode="auto">
          <a:xfrm>
            <a:off x="7015573" y="1647502"/>
            <a:ext cx="4814888" cy="45627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2254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Fire station potential array</a:t>
            </a:r>
          </a:p>
        </p:txBody>
      </p:sp>
      <p:graphicFrame>
        <p:nvGraphicFramePr>
          <p:cNvPr id="4" name="Table 3">
            <a:extLst>
              <a:ext uri="{FF2B5EF4-FFF2-40B4-BE49-F238E27FC236}">
                <a16:creationId xmlns:a16="http://schemas.microsoft.com/office/drawing/2014/main" id="{D944F183-58F8-449A-8411-B0D987FB1720}"/>
              </a:ext>
            </a:extLst>
          </p:cNvPr>
          <p:cNvGraphicFramePr>
            <a:graphicFrameLocks noGrp="1"/>
          </p:cNvGraphicFramePr>
          <p:nvPr>
            <p:extLst>
              <p:ext uri="{D42A27DB-BD31-4B8C-83A1-F6EECF244321}">
                <p14:modId xmlns:p14="http://schemas.microsoft.com/office/powerpoint/2010/main" val="3527418280"/>
              </p:ext>
            </p:extLst>
          </p:nvPr>
        </p:nvGraphicFramePr>
        <p:xfrm>
          <a:off x="361539" y="1647502"/>
          <a:ext cx="4970951" cy="4988560"/>
        </p:xfrm>
        <a:graphic>
          <a:graphicData uri="http://schemas.openxmlformats.org/drawingml/2006/table">
            <a:tbl>
              <a:tblPr firstRow="1" bandRow="1">
                <a:tableStyleId>{F5AB1C69-6EDB-4FF4-983F-18BD219EF322}</a:tableStyleId>
              </a:tblPr>
              <a:tblGrid>
                <a:gridCol w="3200956">
                  <a:extLst>
                    <a:ext uri="{9D8B030D-6E8A-4147-A177-3AD203B41FA5}">
                      <a16:colId xmlns:a16="http://schemas.microsoft.com/office/drawing/2014/main" val="373644521"/>
                    </a:ext>
                  </a:extLst>
                </a:gridCol>
                <a:gridCol w="1769995">
                  <a:extLst>
                    <a:ext uri="{9D8B030D-6E8A-4147-A177-3AD203B41FA5}">
                      <a16:colId xmlns:a16="http://schemas.microsoft.com/office/drawing/2014/main" val="1207145693"/>
                    </a:ext>
                  </a:extLst>
                </a:gridCol>
              </a:tblGrid>
              <a:tr h="370840">
                <a:tc>
                  <a:txBody>
                    <a:bodyPr/>
                    <a:lstStyle/>
                    <a:p>
                      <a:r>
                        <a:rPr lang="en-US"/>
                        <a:t>Fire Station – 5791 Lacy Rd</a:t>
                      </a:r>
                    </a:p>
                  </a:txBody>
                  <a:tcPr/>
                </a:tc>
                <a:tc>
                  <a:txBody>
                    <a:bodyPr/>
                    <a:lstStyle/>
                    <a:p>
                      <a:endParaRPr lang="en-US"/>
                    </a:p>
                  </a:txBody>
                  <a:tcPr/>
                </a:tc>
                <a:extLst>
                  <a:ext uri="{0D108BD9-81ED-4DB2-BD59-A6C34878D82A}">
                    <a16:rowId xmlns:a16="http://schemas.microsoft.com/office/drawing/2014/main" val="2954018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Energy Profile</a:t>
                      </a:r>
                      <a:endParaRPr lang="en-US" b="1"/>
                    </a:p>
                  </a:txBody>
                  <a:tcPr/>
                </a:tc>
                <a:tc>
                  <a:txBody>
                    <a:bodyPr/>
                    <a:lstStyle/>
                    <a:p>
                      <a:endParaRPr lang="en-US"/>
                    </a:p>
                  </a:txBody>
                  <a:tcPr/>
                </a:tc>
                <a:extLst>
                  <a:ext uri="{0D108BD9-81ED-4DB2-BD59-A6C34878D82A}">
                    <a16:rowId xmlns:a16="http://schemas.microsoft.com/office/drawing/2014/main" val="420389940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electric consumption:</a:t>
                      </a:r>
                      <a:endParaRPr lang="en-US"/>
                    </a:p>
                  </a:txBody>
                  <a:tcPr/>
                </a:tc>
                <a:tc>
                  <a:txBody>
                    <a:bodyPr/>
                    <a:lstStyle/>
                    <a:p>
                      <a:r>
                        <a:rPr lang="en-US"/>
                        <a:t>139,600 kWh</a:t>
                      </a:r>
                    </a:p>
                  </a:txBody>
                  <a:tcPr/>
                </a:tc>
                <a:extLst>
                  <a:ext uri="{0D108BD9-81ED-4DB2-BD59-A6C34878D82A}">
                    <a16:rowId xmlns:a16="http://schemas.microsoft.com/office/drawing/2014/main" val="1441231719"/>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Potential array capacity</a:t>
                      </a:r>
                      <a:endParaRPr lang="en-US"/>
                    </a:p>
                  </a:txBody>
                  <a:tcPr/>
                </a:tc>
                <a:tc>
                  <a:txBody>
                    <a:bodyPr/>
                    <a:lstStyle/>
                    <a:p>
                      <a:r>
                        <a:rPr lang="en-US"/>
                        <a:t>65.1 kW DC</a:t>
                      </a:r>
                    </a:p>
                  </a:txBody>
                  <a:tcPr/>
                </a:tc>
                <a:extLst>
                  <a:ext uri="{0D108BD9-81ED-4DB2-BD59-A6C34878D82A}">
                    <a16:rowId xmlns:a16="http://schemas.microsoft.com/office/drawing/2014/main" val="2464531347"/>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production (est.)</a:t>
                      </a:r>
                      <a:endParaRPr lang="en-US"/>
                    </a:p>
                  </a:txBody>
                  <a:tcPr/>
                </a:tc>
                <a:tc>
                  <a:txBody>
                    <a:bodyPr/>
                    <a:lstStyle/>
                    <a:p>
                      <a:r>
                        <a:rPr lang="en-US"/>
                        <a:t>92,315 kWh</a:t>
                      </a:r>
                    </a:p>
                  </a:txBody>
                  <a:tcPr/>
                </a:tc>
                <a:extLst>
                  <a:ext uri="{0D108BD9-81ED-4DB2-BD59-A6C34878D82A}">
                    <a16:rowId xmlns:a16="http://schemas.microsoft.com/office/drawing/2014/main" val="1661627480"/>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Share of consumption offset</a:t>
                      </a:r>
                      <a:endParaRPr lang="en-US"/>
                    </a:p>
                  </a:txBody>
                  <a:tcPr/>
                </a:tc>
                <a:tc>
                  <a:txBody>
                    <a:bodyPr/>
                    <a:lstStyle/>
                    <a:p>
                      <a:r>
                        <a:rPr lang="en-US"/>
                        <a:t>66%</a:t>
                      </a:r>
                    </a:p>
                  </a:txBody>
                  <a:tcPr/>
                </a:tc>
                <a:extLst>
                  <a:ext uri="{0D108BD9-81ED-4DB2-BD59-A6C34878D82A}">
                    <a16:rowId xmlns:a16="http://schemas.microsoft.com/office/drawing/2014/main" val="79511294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40547565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Financial Performance</a:t>
                      </a:r>
                      <a:endParaRPr lang="en-US" b="1"/>
                    </a:p>
                  </a:txBody>
                  <a:tcPr/>
                </a:tc>
                <a:tc>
                  <a:txBody>
                    <a:bodyPr/>
                    <a:lstStyle/>
                    <a:p>
                      <a:endParaRPr lang="en-US"/>
                    </a:p>
                  </a:txBody>
                  <a:tcPr/>
                </a:tc>
                <a:extLst>
                  <a:ext uri="{0D108BD9-81ED-4DB2-BD59-A6C34878D82A}">
                    <a16:rowId xmlns:a16="http://schemas.microsoft.com/office/drawing/2014/main" val="21356253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Total system cost (est.)</a:t>
                      </a:r>
                      <a:endParaRPr lang="en-US"/>
                    </a:p>
                  </a:txBody>
                  <a:tcPr/>
                </a:tc>
                <a:tc>
                  <a:txBody>
                    <a:bodyPr/>
                    <a:lstStyle/>
                    <a:p>
                      <a:r>
                        <a:rPr lang="en-US"/>
                        <a:t>$127,005</a:t>
                      </a:r>
                    </a:p>
                  </a:txBody>
                  <a:tcPr/>
                </a:tc>
                <a:extLst>
                  <a:ext uri="{0D108BD9-81ED-4DB2-BD59-A6C34878D82A}">
                    <a16:rowId xmlns:a16="http://schemas.microsoft.com/office/drawing/2014/main" val="28802431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Potential rebate</a:t>
                      </a:r>
                    </a:p>
                  </a:txBody>
                  <a:tcPr/>
                </a:tc>
                <a:tc>
                  <a:txBody>
                    <a:bodyPr/>
                    <a:lstStyle/>
                    <a:p>
                      <a:r>
                        <a:rPr lang="en-US"/>
                        <a:t>$19,051</a:t>
                      </a:r>
                    </a:p>
                  </a:txBody>
                  <a:tcPr/>
                </a:tc>
                <a:extLst>
                  <a:ext uri="{0D108BD9-81ED-4DB2-BD59-A6C34878D82A}">
                    <a16:rowId xmlns:a16="http://schemas.microsoft.com/office/drawing/2014/main" val="271843931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Net cost</a:t>
                      </a:r>
                    </a:p>
                  </a:txBody>
                  <a:tcPr/>
                </a:tc>
                <a:tc>
                  <a:txBody>
                    <a:bodyPr/>
                    <a:lstStyle/>
                    <a:p>
                      <a:r>
                        <a:rPr lang="en-US"/>
                        <a:t>$107,954</a:t>
                      </a:r>
                    </a:p>
                  </a:txBody>
                  <a:tcPr/>
                </a:tc>
                <a:extLst>
                  <a:ext uri="{0D108BD9-81ED-4DB2-BD59-A6C34878D82A}">
                    <a16:rowId xmlns:a16="http://schemas.microsoft.com/office/drawing/2014/main" val="2356905723"/>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Payback year</a:t>
                      </a:r>
                      <a:endParaRPr lang="en-US"/>
                    </a:p>
                  </a:txBody>
                  <a:tcPr/>
                </a:tc>
                <a:tc>
                  <a:txBody>
                    <a:bodyPr/>
                    <a:lstStyle/>
                    <a:p>
                      <a:r>
                        <a:rPr lang="en-US"/>
                        <a:t>11</a:t>
                      </a:r>
                    </a:p>
                  </a:txBody>
                  <a:tcPr/>
                </a:tc>
                <a:extLst>
                  <a:ext uri="{0D108BD9-81ED-4DB2-BD59-A6C34878D82A}">
                    <a16:rowId xmlns:a16="http://schemas.microsoft.com/office/drawing/2014/main" val="3489130674"/>
                  </a:ext>
                </a:extLst>
              </a:tr>
            </a:tbl>
          </a:graphicData>
        </a:graphic>
      </p:graphicFrame>
      <p:pic>
        <p:nvPicPr>
          <p:cNvPr id="5" name="Picture 4">
            <a:extLst>
              <a:ext uri="{FF2B5EF4-FFF2-40B4-BE49-F238E27FC236}">
                <a16:creationId xmlns:a16="http://schemas.microsoft.com/office/drawing/2014/main" id="{F1587F78-B1F1-4A8C-B13E-9DC334E8DC96}"/>
              </a:ext>
            </a:extLst>
          </p:cNvPr>
          <p:cNvPicPr/>
          <p:nvPr/>
        </p:nvPicPr>
        <p:blipFill rotWithShape="1">
          <a:blip r:embed="rId2" cstate="print">
            <a:extLst>
              <a:ext uri="{28A0092B-C50C-407E-A947-70E740481C1C}">
                <a14:useLocalDpi xmlns:a14="http://schemas.microsoft.com/office/drawing/2010/main" val="0"/>
              </a:ext>
            </a:extLst>
          </a:blip>
          <a:srcRect l="9856" t="23259" r="12193" b="12947"/>
          <a:stretch/>
        </p:blipFill>
        <p:spPr bwMode="auto">
          <a:xfrm>
            <a:off x="5551053" y="2013527"/>
            <a:ext cx="6363855" cy="40639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021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Well 5 potential array</a:t>
            </a:r>
          </a:p>
        </p:txBody>
      </p:sp>
      <p:graphicFrame>
        <p:nvGraphicFramePr>
          <p:cNvPr id="4" name="Table 3">
            <a:extLst>
              <a:ext uri="{FF2B5EF4-FFF2-40B4-BE49-F238E27FC236}">
                <a16:creationId xmlns:a16="http://schemas.microsoft.com/office/drawing/2014/main" id="{D944F183-58F8-449A-8411-B0D987FB1720}"/>
              </a:ext>
            </a:extLst>
          </p:cNvPr>
          <p:cNvGraphicFramePr>
            <a:graphicFrameLocks noGrp="1"/>
          </p:cNvGraphicFramePr>
          <p:nvPr>
            <p:extLst>
              <p:ext uri="{D42A27DB-BD31-4B8C-83A1-F6EECF244321}">
                <p14:modId xmlns:p14="http://schemas.microsoft.com/office/powerpoint/2010/main" val="1613916691"/>
              </p:ext>
            </p:extLst>
          </p:nvPr>
        </p:nvGraphicFramePr>
        <p:xfrm>
          <a:off x="361539" y="1647502"/>
          <a:ext cx="6256977" cy="4450080"/>
        </p:xfrm>
        <a:graphic>
          <a:graphicData uri="http://schemas.openxmlformats.org/drawingml/2006/table">
            <a:tbl>
              <a:tblPr firstRow="1" bandRow="1">
                <a:tableStyleId>{00A15C55-8517-42AA-B614-E9B94910E393}</a:tableStyleId>
              </a:tblPr>
              <a:tblGrid>
                <a:gridCol w="4029070">
                  <a:extLst>
                    <a:ext uri="{9D8B030D-6E8A-4147-A177-3AD203B41FA5}">
                      <a16:colId xmlns:a16="http://schemas.microsoft.com/office/drawing/2014/main" val="373644521"/>
                    </a:ext>
                  </a:extLst>
                </a:gridCol>
                <a:gridCol w="2227907">
                  <a:extLst>
                    <a:ext uri="{9D8B030D-6E8A-4147-A177-3AD203B41FA5}">
                      <a16:colId xmlns:a16="http://schemas.microsoft.com/office/drawing/2014/main" val="1207145693"/>
                    </a:ext>
                  </a:extLst>
                </a:gridCol>
              </a:tblGrid>
              <a:tr h="370840">
                <a:tc>
                  <a:txBody>
                    <a:bodyPr/>
                    <a:lstStyle/>
                    <a:p>
                      <a:r>
                        <a:rPr lang="en-US"/>
                        <a:t>Well 5 – 6042 McKee Rd.</a:t>
                      </a:r>
                    </a:p>
                  </a:txBody>
                  <a:tcPr>
                    <a:solidFill>
                      <a:schemeClr val="accent4">
                        <a:lumMod val="50000"/>
                      </a:schemeClr>
                    </a:solidFill>
                  </a:tcPr>
                </a:tc>
                <a:tc>
                  <a:txBody>
                    <a:bodyPr/>
                    <a:lstStyle/>
                    <a:p>
                      <a:endParaRPr lang="en-US"/>
                    </a:p>
                  </a:txBody>
                  <a:tcPr>
                    <a:solidFill>
                      <a:schemeClr val="accent4">
                        <a:lumMod val="50000"/>
                      </a:schemeClr>
                    </a:solidFill>
                  </a:tcPr>
                </a:tc>
                <a:extLst>
                  <a:ext uri="{0D108BD9-81ED-4DB2-BD59-A6C34878D82A}">
                    <a16:rowId xmlns:a16="http://schemas.microsoft.com/office/drawing/2014/main" val="2954018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Energy Profile</a:t>
                      </a:r>
                      <a:endParaRPr lang="en-US" b="1"/>
                    </a:p>
                  </a:txBody>
                  <a:tcPr/>
                </a:tc>
                <a:tc>
                  <a:txBody>
                    <a:bodyPr/>
                    <a:lstStyle/>
                    <a:p>
                      <a:endParaRPr lang="en-US"/>
                    </a:p>
                  </a:txBody>
                  <a:tcPr/>
                </a:tc>
                <a:extLst>
                  <a:ext uri="{0D108BD9-81ED-4DB2-BD59-A6C34878D82A}">
                    <a16:rowId xmlns:a16="http://schemas.microsoft.com/office/drawing/2014/main" val="420389940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electric consumption:</a:t>
                      </a:r>
                      <a:endParaRPr lang="en-US"/>
                    </a:p>
                  </a:txBody>
                  <a:tcPr/>
                </a:tc>
                <a:tc>
                  <a:txBody>
                    <a:bodyPr/>
                    <a:lstStyle/>
                    <a:p>
                      <a:r>
                        <a:rPr lang="en-US"/>
                        <a:t>584,164 kWh</a:t>
                      </a:r>
                    </a:p>
                  </a:txBody>
                  <a:tcPr/>
                </a:tc>
                <a:extLst>
                  <a:ext uri="{0D108BD9-81ED-4DB2-BD59-A6C34878D82A}">
                    <a16:rowId xmlns:a16="http://schemas.microsoft.com/office/drawing/2014/main" val="1441231719"/>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Potential array capacity</a:t>
                      </a:r>
                      <a:endParaRPr lang="en-US"/>
                    </a:p>
                  </a:txBody>
                  <a:tcPr/>
                </a:tc>
                <a:tc>
                  <a:txBody>
                    <a:bodyPr/>
                    <a:lstStyle/>
                    <a:p>
                      <a:r>
                        <a:rPr lang="en-US"/>
                        <a:t>23.26 kW DC</a:t>
                      </a:r>
                    </a:p>
                  </a:txBody>
                  <a:tcPr/>
                </a:tc>
                <a:extLst>
                  <a:ext uri="{0D108BD9-81ED-4DB2-BD59-A6C34878D82A}">
                    <a16:rowId xmlns:a16="http://schemas.microsoft.com/office/drawing/2014/main" val="2464531347"/>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production (est.)</a:t>
                      </a:r>
                      <a:endParaRPr lang="en-US"/>
                    </a:p>
                  </a:txBody>
                  <a:tcPr/>
                </a:tc>
                <a:tc>
                  <a:txBody>
                    <a:bodyPr/>
                    <a:lstStyle/>
                    <a:p>
                      <a:r>
                        <a:rPr lang="en-US"/>
                        <a:t>31,501 kWh</a:t>
                      </a:r>
                    </a:p>
                  </a:txBody>
                  <a:tcPr/>
                </a:tc>
                <a:extLst>
                  <a:ext uri="{0D108BD9-81ED-4DB2-BD59-A6C34878D82A}">
                    <a16:rowId xmlns:a16="http://schemas.microsoft.com/office/drawing/2014/main" val="1661627480"/>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Share of consumption offset</a:t>
                      </a:r>
                      <a:endParaRPr lang="en-US"/>
                    </a:p>
                  </a:txBody>
                  <a:tcPr/>
                </a:tc>
                <a:tc>
                  <a:txBody>
                    <a:bodyPr/>
                    <a:lstStyle/>
                    <a:p>
                      <a:r>
                        <a:rPr lang="en-US"/>
                        <a:t>5%</a:t>
                      </a:r>
                    </a:p>
                  </a:txBody>
                  <a:tcPr/>
                </a:tc>
                <a:extLst>
                  <a:ext uri="{0D108BD9-81ED-4DB2-BD59-A6C34878D82A}">
                    <a16:rowId xmlns:a16="http://schemas.microsoft.com/office/drawing/2014/main" val="79511294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40547565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Financial Performance</a:t>
                      </a:r>
                      <a:endParaRPr lang="en-US" b="1"/>
                    </a:p>
                  </a:txBody>
                  <a:tcPr/>
                </a:tc>
                <a:tc>
                  <a:txBody>
                    <a:bodyPr/>
                    <a:lstStyle/>
                    <a:p>
                      <a:endParaRPr lang="en-US"/>
                    </a:p>
                  </a:txBody>
                  <a:tcPr/>
                </a:tc>
                <a:extLst>
                  <a:ext uri="{0D108BD9-81ED-4DB2-BD59-A6C34878D82A}">
                    <a16:rowId xmlns:a16="http://schemas.microsoft.com/office/drawing/2014/main" val="21356253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Total system cost (est.)</a:t>
                      </a:r>
                      <a:endParaRPr lang="en-US"/>
                    </a:p>
                  </a:txBody>
                  <a:tcPr/>
                </a:tc>
                <a:tc>
                  <a:txBody>
                    <a:bodyPr/>
                    <a:lstStyle/>
                    <a:p>
                      <a:r>
                        <a:rPr lang="en-US"/>
                        <a:t>$45,359</a:t>
                      </a:r>
                    </a:p>
                  </a:txBody>
                  <a:tcPr/>
                </a:tc>
                <a:extLst>
                  <a:ext uri="{0D108BD9-81ED-4DB2-BD59-A6C34878D82A}">
                    <a16:rowId xmlns:a16="http://schemas.microsoft.com/office/drawing/2014/main" val="28802431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Potential rebate</a:t>
                      </a:r>
                    </a:p>
                  </a:txBody>
                  <a:tcPr/>
                </a:tc>
                <a:tc>
                  <a:txBody>
                    <a:bodyPr/>
                    <a:lstStyle/>
                    <a:p>
                      <a:r>
                        <a:rPr lang="en-US"/>
                        <a:t>$6,804</a:t>
                      </a:r>
                    </a:p>
                  </a:txBody>
                  <a:tcPr/>
                </a:tc>
                <a:extLst>
                  <a:ext uri="{0D108BD9-81ED-4DB2-BD59-A6C34878D82A}">
                    <a16:rowId xmlns:a16="http://schemas.microsoft.com/office/drawing/2014/main" val="271843931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Net cost</a:t>
                      </a:r>
                    </a:p>
                  </a:txBody>
                  <a:tcPr/>
                </a:tc>
                <a:tc>
                  <a:txBody>
                    <a:bodyPr/>
                    <a:lstStyle/>
                    <a:p>
                      <a:r>
                        <a:rPr lang="en-US"/>
                        <a:t>$38,555</a:t>
                      </a:r>
                    </a:p>
                  </a:txBody>
                  <a:tcPr/>
                </a:tc>
                <a:extLst>
                  <a:ext uri="{0D108BD9-81ED-4DB2-BD59-A6C34878D82A}">
                    <a16:rowId xmlns:a16="http://schemas.microsoft.com/office/drawing/2014/main" val="2356905723"/>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Payback year</a:t>
                      </a:r>
                      <a:endParaRPr lang="en-US"/>
                    </a:p>
                  </a:txBody>
                  <a:tcPr/>
                </a:tc>
                <a:tc>
                  <a:txBody>
                    <a:bodyPr/>
                    <a:lstStyle/>
                    <a:p>
                      <a:r>
                        <a:rPr lang="en-US"/>
                        <a:t>8</a:t>
                      </a:r>
                    </a:p>
                  </a:txBody>
                  <a:tcPr/>
                </a:tc>
                <a:extLst>
                  <a:ext uri="{0D108BD9-81ED-4DB2-BD59-A6C34878D82A}">
                    <a16:rowId xmlns:a16="http://schemas.microsoft.com/office/drawing/2014/main" val="3489130674"/>
                  </a:ext>
                </a:extLst>
              </a:tr>
            </a:tbl>
          </a:graphicData>
        </a:graphic>
      </p:graphicFrame>
      <p:pic>
        <p:nvPicPr>
          <p:cNvPr id="5" name="Picture 4">
            <a:extLst>
              <a:ext uri="{FF2B5EF4-FFF2-40B4-BE49-F238E27FC236}">
                <a16:creationId xmlns:a16="http://schemas.microsoft.com/office/drawing/2014/main" id="{32AA4539-2F03-49A8-BE7D-523B09AF6480}"/>
              </a:ext>
            </a:extLst>
          </p:cNvPr>
          <p:cNvPicPr/>
          <p:nvPr/>
        </p:nvPicPr>
        <p:blipFill rotWithShape="1">
          <a:blip r:embed="rId2">
            <a:extLst>
              <a:ext uri="{28A0092B-C50C-407E-A947-70E740481C1C}">
                <a14:useLocalDpi xmlns:a14="http://schemas.microsoft.com/office/drawing/2010/main" val="0"/>
              </a:ext>
            </a:extLst>
          </a:blip>
          <a:srcRect l="26718" t="5539" r="11709" b="42651"/>
          <a:stretch/>
        </p:blipFill>
        <p:spPr bwMode="auto">
          <a:xfrm>
            <a:off x="7409093" y="1525010"/>
            <a:ext cx="4034762" cy="473825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7369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Well 10 potential array</a:t>
            </a:r>
          </a:p>
        </p:txBody>
      </p:sp>
      <p:graphicFrame>
        <p:nvGraphicFramePr>
          <p:cNvPr id="4" name="Table 3">
            <a:extLst>
              <a:ext uri="{FF2B5EF4-FFF2-40B4-BE49-F238E27FC236}">
                <a16:creationId xmlns:a16="http://schemas.microsoft.com/office/drawing/2014/main" id="{D944F183-58F8-449A-8411-B0D987FB1720}"/>
              </a:ext>
            </a:extLst>
          </p:cNvPr>
          <p:cNvGraphicFramePr>
            <a:graphicFrameLocks noGrp="1"/>
          </p:cNvGraphicFramePr>
          <p:nvPr>
            <p:extLst>
              <p:ext uri="{D42A27DB-BD31-4B8C-83A1-F6EECF244321}">
                <p14:modId xmlns:p14="http://schemas.microsoft.com/office/powerpoint/2010/main" val="889937527"/>
              </p:ext>
            </p:extLst>
          </p:nvPr>
        </p:nvGraphicFramePr>
        <p:xfrm>
          <a:off x="361539" y="1647502"/>
          <a:ext cx="5726125" cy="4450080"/>
        </p:xfrm>
        <a:graphic>
          <a:graphicData uri="http://schemas.openxmlformats.org/drawingml/2006/table">
            <a:tbl>
              <a:tblPr firstRow="1" bandRow="1">
                <a:tableStyleId>{21E4AEA4-8DFA-4A89-87EB-49C32662AFE0}</a:tableStyleId>
              </a:tblPr>
              <a:tblGrid>
                <a:gridCol w="3687237">
                  <a:extLst>
                    <a:ext uri="{9D8B030D-6E8A-4147-A177-3AD203B41FA5}">
                      <a16:colId xmlns:a16="http://schemas.microsoft.com/office/drawing/2014/main" val="373644521"/>
                    </a:ext>
                  </a:extLst>
                </a:gridCol>
                <a:gridCol w="2038888">
                  <a:extLst>
                    <a:ext uri="{9D8B030D-6E8A-4147-A177-3AD203B41FA5}">
                      <a16:colId xmlns:a16="http://schemas.microsoft.com/office/drawing/2014/main" val="1207145693"/>
                    </a:ext>
                  </a:extLst>
                </a:gridCol>
              </a:tblGrid>
              <a:tr h="370840">
                <a:tc>
                  <a:txBody>
                    <a:bodyPr/>
                    <a:lstStyle/>
                    <a:p>
                      <a:r>
                        <a:rPr lang="en-US"/>
                        <a:t>Well 10 – 2689 Granite Cir.</a:t>
                      </a:r>
                    </a:p>
                  </a:txBody>
                  <a:tcPr>
                    <a:solidFill>
                      <a:schemeClr val="accent2">
                        <a:lumMod val="75000"/>
                      </a:schemeClr>
                    </a:solidFill>
                  </a:tcPr>
                </a:tc>
                <a:tc>
                  <a:txBody>
                    <a:bodyPr/>
                    <a:lstStyle/>
                    <a:p>
                      <a:endParaRPr lang="en-US"/>
                    </a:p>
                  </a:txBody>
                  <a:tcPr>
                    <a:solidFill>
                      <a:schemeClr val="accent2">
                        <a:lumMod val="75000"/>
                      </a:schemeClr>
                    </a:solidFill>
                  </a:tcPr>
                </a:tc>
                <a:extLst>
                  <a:ext uri="{0D108BD9-81ED-4DB2-BD59-A6C34878D82A}">
                    <a16:rowId xmlns:a16="http://schemas.microsoft.com/office/drawing/2014/main" val="2954018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Energy Profile</a:t>
                      </a:r>
                      <a:endParaRPr lang="en-US" b="1"/>
                    </a:p>
                  </a:txBody>
                  <a:tcPr/>
                </a:tc>
                <a:tc>
                  <a:txBody>
                    <a:bodyPr/>
                    <a:lstStyle/>
                    <a:p>
                      <a:endParaRPr lang="en-US"/>
                    </a:p>
                  </a:txBody>
                  <a:tcPr/>
                </a:tc>
                <a:extLst>
                  <a:ext uri="{0D108BD9-81ED-4DB2-BD59-A6C34878D82A}">
                    <a16:rowId xmlns:a16="http://schemas.microsoft.com/office/drawing/2014/main" val="420389940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electric consumption:</a:t>
                      </a:r>
                      <a:endParaRPr lang="en-US"/>
                    </a:p>
                  </a:txBody>
                  <a:tcPr/>
                </a:tc>
                <a:tc>
                  <a:txBody>
                    <a:bodyPr/>
                    <a:lstStyle/>
                    <a:p>
                      <a:r>
                        <a:rPr lang="en-US"/>
                        <a:t>249,014 kWh</a:t>
                      </a:r>
                    </a:p>
                  </a:txBody>
                  <a:tcPr/>
                </a:tc>
                <a:extLst>
                  <a:ext uri="{0D108BD9-81ED-4DB2-BD59-A6C34878D82A}">
                    <a16:rowId xmlns:a16="http://schemas.microsoft.com/office/drawing/2014/main" val="1441231719"/>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Potential array capacity</a:t>
                      </a:r>
                      <a:endParaRPr lang="en-US"/>
                    </a:p>
                  </a:txBody>
                  <a:tcPr/>
                </a:tc>
                <a:tc>
                  <a:txBody>
                    <a:bodyPr/>
                    <a:lstStyle/>
                    <a:p>
                      <a:r>
                        <a:rPr lang="en-US"/>
                        <a:t>66.9 kW DC</a:t>
                      </a:r>
                    </a:p>
                  </a:txBody>
                  <a:tcPr/>
                </a:tc>
                <a:extLst>
                  <a:ext uri="{0D108BD9-81ED-4DB2-BD59-A6C34878D82A}">
                    <a16:rowId xmlns:a16="http://schemas.microsoft.com/office/drawing/2014/main" val="2464531347"/>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production (est.)</a:t>
                      </a:r>
                      <a:endParaRPr lang="en-US"/>
                    </a:p>
                  </a:txBody>
                  <a:tcPr/>
                </a:tc>
                <a:tc>
                  <a:txBody>
                    <a:bodyPr/>
                    <a:lstStyle/>
                    <a:p>
                      <a:r>
                        <a:rPr lang="en-US"/>
                        <a:t>94,532 kWh</a:t>
                      </a:r>
                    </a:p>
                  </a:txBody>
                  <a:tcPr/>
                </a:tc>
                <a:extLst>
                  <a:ext uri="{0D108BD9-81ED-4DB2-BD59-A6C34878D82A}">
                    <a16:rowId xmlns:a16="http://schemas.microsoft.com/office/drawing/2014/main" val="1661627480"/>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Share of consumption offset</a:t>
                      </a:r>
                      <a:endParaRPr lang="en-US"/>
                    </a:p>
                  </a:txBody>
                  <a:tcPr/>
                </a:tc>
                <a:tc>
                  <a:txBody>
                    <a:bodyPr/>
                    <a:lstStyle/>
                    <a:p>
                      <a:r>
                        <a:rPr lang="en-US"/>
                        <a:t>38%</a:t>
                      </a:r>
                    </a:p>
                  </a:txBody>
                  <a:tcPr/>
                </a:tc>
                <a:extLst>
                  <a:ext uri="{0D108BD9-81ED-4DB2-BD59-A6C34878D82A}">
                    <a16:rowId xmlns:a16="http://schemas.microsoft.com/office/drawing/2014/main" val="79511294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40547565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Financial Performance</a:t>
                      </a:r>
                      <a:endParaRPr lang="en-US" b="1"/>
                    </a:p>
                  </a:txBody>
                  <a:tcPr/>
                </a:tc>
                <a:tc>
                  <a:txBody>
                    <a:bodyPr/>
                    <a:lstStyle/>
                    <a:p>
                      <a:endParaRPr lang="en-US"/>
                    </a:p>
                  </a:txBody>
                  <a:tcPr/>
                </a:tc>
                <a:extLst>
                  <a:ext uri="{0D108BD9-81ED-4DB2-BD59-A6C34878D82A}">
                    <a16:rowId xmlns:a16="http://schemas.microsoft.com/office/drawing/2014/main" val="21356253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Total system cost (est.)</a:t>
                      </a:r>
                      <a:endParaRPr lang="en-US"/>
                    </a:p>
                  </a:txBody>
                  <a:tcPr/>
                </a:tc>
                <a:tc>
                  <a:txBody>
                    <a:bodyPr/>
                    <a:lstStyle/>
                    <a:p>
                      <a:r>
                        <a:rPr lang="en-US"/>
                        <a:t>$130,634</a:t>
                      </a:r>
                    </a:p>
                  </a:txBody>
                  <a:tcPr/>
                </a:tc>
                <a:extLst>
                  <a:ext uri="{0D108BD9-81ED-4DB2-BD59-A6C34878D82A}">
                    <a16:rowId xmlns:a16="http://schemas.microsoft.com/office/drawing/2014/main" val="28802431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Potential rebate</a:t>
                      </a:r>
                    </a:p>
                  </a:txBody>
                  <a:tcPr/>
                </a:tc>
                <a:tc>
                  <a:txBody>
                    <a:bodyPr/>
                    <a:lstStyle/>
                    <a:p>
                      <a:r>
                        <a:rPr lang="en-US"/>
                        <a:t>$19,595</a:t>
                      </a:r>
                    </a:p>
                  </a:txBody>
                  <a:tcPr/>
                </a:tc>
                <a:extLst>
                  <a:ext uri="{0D108BD9-81ED-4DB2-BD59-A6C34878D82A}">
                    <a16:rowId xmlns:a16="http://schemas.microsoft.com/office/drawing/2014/main" val="271843931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Net cost</a:t>
                      </a:r>
                    </a:p>
                  </a:txBody>
                  <a:tcPr/>
                </a:tc>
                <a:tc>
                  <a:txBody>
                    <a:bodyPr/>
                    <a:lstStyle/>
                    <a:p>
                      <a:r>
                        <a:rPr lang="en-US"/>
                        <a:t>$111,039</a:t>
                      </a:r>
                    </a:p>
                  </a:txBody>
                  <a:tcPr/>
                </a:tc>
                <a:extLst>
                  <a:ext uri="{0D108BD9-81ED-4DB2-BD59-A6C34878D82A}">
                    <a16:rowId xmlns:a16="http://schemas.microsoft.com/office/drawing/2014/main" val="2356905723"/>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Payback year</a:t>
                      </a:r>
                      <a:endParaRPr lang="en-US"/>
                    </a:p>
                  </a:txBody>
                  <a:tcPr/>
                </a:tc>
                <a:tc>
                  <a:txBody>
                    <a:bodyPr/>
                    <a:lstStyle/>
                    <a:p>
                      <a:r>
                        <a:rPr lang="en-US"/>
                        <a:t>11</a:t>
                      </a:r>
                    </a:p>
                  </a:txBody>
                  <a:tcPr/>
                </a:tc>
                <a:extLst>
                  <a:ext uri="{0D108BD9-81ED-4DB2-BD59-A6C34878D82A}">
                    <a16:rowId xmlns:a16="http://schemas.microsoft.com/office/drawing/2014/main" val="3489130674"/>
                  </a:ext>
                </a:extLst>
              </a:tr>
            </a:tbl>
          </a:graphicData>
        </a:graphic>
      </p:graphicFrame>
      <p:pic>
        <p:nvPicPr>
          <p:cNvPr id="5" name="Picture 4">
            <a:extLst>
              <a:ext uri="{FF2B5EF4-FFF2-40B4-BE49-F238E27FC236}">
                <a16:creationId xmlns:a16="http://schemas.microsoft.com/office/drawing/2014/main" id="{396328D9-502F-43E0-83AB-7DCB5321D56E}"/>
              </a:ext>
            </a:extLst>
          </p:cNvPr>
          <p:cNvPicPr/>
          <p:nvPr/>
        </p:nvPicPr>
        <p:blipFill rotWithShape="1">
          <a:blip r:embed="rId2" cstate="print">
            <a:extLst>
              <a:ext uri="{28A0092B-C50C-407E-A947-70E740481C1C}">
                <a14:useLocalDpi xmlns:a14="http://schemas.microsoft.com/office/drawing/2010/main" val="0"/>
              </a:ext>
            </a:extLst>
          </a:blip>
          <a:srcRect r="7690" b="25145"/>
          <a:stretch/>
        </p:blipFill>
        <p:spPr bwMode="auto">
          <a:xfrm>
            <a:off x="6295332" y="1903701"/>
            <a:ext cx="5462559" cy="37951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11143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9"/>
            <a:ext cx="10515600" cy="1325563"/>
          </a:xfrm>
        </p:spPr>
        <p:txBody>
          <a:bodyPr/>
          <a:lstStyle/>
          <a:p>
            <a:r>
              <a:rPr lang="en-US"/>
              <a:t>Well 11 potential array</a:t>
            </a:r>
          </a:p>
        </p:txBody>
      </p:sp>
      <p:graphicFrame>
        <p:nvGraphicFramePr>
          <p:cNvPr id="4" name="Table 3">
            <a:extLst>
              <a:ext uri="{FF2B5EF4-FFF2-40B4-BE49-F238E27FC236}">
                <a16:creationId xmlns:a16="http://schemas.microsoft.com/office/drawing/2014/main" id="{D944F183-58F8-449A-8411-B0D987FB1720}"/>
              </a:ext>
            </a:extLst>
          </p:cNvPr>
          <p:cNvGraphicFramePr>
            <a:graphicFrameLocks noGrp="1"/>
          </p:cNvGraphicFramePr>
          <p:nvPr>
            <p:extLst>
              <p:ext uri="{D42A27DB-BD31-4B8C-83A1-F6EECF244321}">
                <p14:modId xmlns:p14="http://schemas.microsoft.com/office/powerpoint/2010/main" val="1769470293"/>
              </p:ext>
            </p:extLst>
          </p:nvPr>
        </p:nvGraphicFramePr>
        <p:xfrm>
          <a:off x="838200" y="1690692"/>
          <a:ext cx="5726125" cy="4450080"/>
        </p:xfrm>
        <a:graphic>
          <a:graphicData uri="http://schemas.openxmlformats.org/drawingml/2006/table">
            <a:tbl>
              <a:tblPr firstRow="1" bandRow="1">
                <a:tableStyleId>{5C22544A-7EE6-4342-B048-85BDC9FD1C3A}</a:tableStyleId>
              </a:tblPr>
              <a:tblGrid>
                <a:gridCol w="3687237">
                  <a:extLst>
                    <a:ext uri="{9D8B030D-6E8A-4147-A177-3AD203B41FA5}">
                      <a16:colId xmlns:a16="http://schemas.microsoft.com/office/drawing/2014/main" val="373644521"/>
                    </a:ext>
                  </a:extLst>
                </a:gridCol>
                <a:gridCol w="2038888">
                  <a:extLst>
                    <a:ext uri="{9D8B030D-6E8A-4147-A177-3AD203B41FA5}">
                      <a16:colId xmlns:a16="http://schemas.microsoft.com/office/drawing/2014/main" val="1207145693"/>
                    </a:ext>
                  </a:extLst>
                </a:gridCol>
              </a:tblGrid>
              <a:tr h="370840">
                <a:tc>
                  <a:txBody>
                    <a:bodyPr/>
                    <a:lstStyle/>
                    <a:p>
                      <a:r>
                        <a:rPr lang="en-US"/>
                        <a:t>Well 11 – 5212 Lacy Rd.</a:t>
                      </a:r>
                    </a:p>
                  </a:txBody>
                  <a:tcPr/>
                </a:tc>
                <a:tc>
                  <a:txBody>
                    <a:bodyPr/>
                    <a:lstStyle/>
                    <a:p>
                      <a:endParaRPr lang="en-US"/>
                    </a:p>
                  </a:txBody>
                  <a:tcPr/>
                </a:tc>
                <a:extLst>
                  <a:ext uri="{0D108BD9-81ED-4DB2-BD59-A6C34878D82A}">
                    <a16:rowId xmlns:a16="http://schemas.microsoft.com/office/drawing/2014/main" val="2954018218"/>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Energy Profile</a:t>
                      </a:r>
                      <a:endParaRPr lang="en-US" b="1"/>
                    </a:p>
                  </a:txBody>
                  <a:tcPr/>
                </a:tc>
                <a:tc>
                  <a:txBody>
                    <a:bodyPr/>
                    <a:lstStyle/>
                    <a:p>
                      <a:endParaRPr lang="en-US"/>
                    </a:p>
                  </a:txBody>
                  <a:tcPr/>
                </a:tc>
                <a:extLst>
                  <a:ext uri="{0D108BD9-81ED-4DB2-BD59-A6C34878D82A}">
                    <a16:rowId xmlns:a16="http://schemas.microsoft.com/office/drawing/2014/main" val="420389940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electric consumption:</a:t>
                      </a:r>
                      <a:endParaRPr lang="en-US"/>
                    </a:p>
                  </a:txBody>
                  <a:tcPr/>
                </a:tc>
                <a:tc>
                  <a:txBody>
                    <a:bodyPr/>
                    <a:lstStyle/>
                    <a:p>
                      <a:r>
                        <a:rPr lang="en-US"/>
                        <a:t>284,557 kWh</a:t>
                      </a:r>
                    </a:p>
                  </a:txBody>
                  <a:tcPr/>
                </a:tc>
                <a:extLst>
                  <a:ext uri="{0D108BD9-81ED-4DB2-BD59-A6C34878D82A}">
                    <a16:rowId xmlns:a16="http://schemas.microsoft.com/office/drawing/2014/main" val="1441231719"/>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Potential array capacity</a:t>
                      </a:r>
                      <a:endParaRPr lang="en-US"/>
                    </a:p>
                  </a:txBody>
                  <a:tcPr/>
                </a:tc>
                <a:tc>
                  <a:txBody>
                    <a:bodyPr/>
                    <a:lstStyle/>
                    <a:p>
                      <a:r>
                        <a:rPr lang="en-US"/>
                        <a:t>31.02 kW DC</a:t>
                      </a:r>
                    </a:p>
                  </a:txBody>
                  <a:tcPr/>
                </a:tc>
                <a:extLst>
                  <a:ext uri="{0D108BD9-81ED-4DB2-BD59-A6C34878D82A}">
                    <a16:rowId xmlns:a16="http://schemas.microsoft.com/office/drawing/2014/main" val="2464531347"/>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Annual production (est.)</a:t>
                      </a:r>
                      <a:endParaRPr lang="en-US"/>
                    </a:p>
                  </a:txBody>
                  <a:tcPr/>
                </a:tc>
                <a:tc>
                  <a:txBody>
                    <a:bodyPr/>
                    <a:lstStyle/>
                    <a:p>
                      <a:r>
                        <a:rPr lang="en-US"/>
                        <a:t>43,728 kWh</a:t>
                      </a:r>
                    </a:p>
                  </a:txBody>
                  <a:tcPr/>
                </a:tc>
                <a:extLst>
                  <a:ext uri="{0D108BD9-81ED-4DB2-BD59-A6C34878D82A}">
                    <a16:rowId xmlns:a16="http://schemas.microsoft.com/office/drawing/2014/main" val="1661627480"/>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Share of consumption offset</a:t>
                      </a:r>
                      <a:endParaRPr lang="en-US"/>
                    </a:p>
                  </a:txBody>
                  <a:tcPr/>
                </a:tc>
                <a:tc>
                  <a:txBody>
                    <a:bodyPr/>
                    <a:lstStyle/>
                    <a:p>
                      <a:r>
                        <a:rPr lang="en-US"/>
                        <a:t>15%</a:t>
                      </a:r>
                    </a:p>
                  </a:txBody>
                  <a:tcPr/>
                </a:tc>
                <a:extLst>
                  <a:ext uri="{0D108BD9-81ED-4DB2-BD59-A6C34878D82A}">
                    <a16:rowId xmlns:a16="http://schemas.microsoft.com/office/drawing/2014/main" val="795112940"/>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a:p>
                  </a:txBody>
                  <a:tcPr/>
                </a:tc>
                <a:tc>
                  <a:txBody>
                    <a:bodyPr/>
                    <a:lstStyle/>
                    <a:p>
                      <a:endParaRPr lang="en-US"/>
                    </a:p>
                  </a:txBody>
                  <a:tcPr/>
                </a:tc>
                <a:extLst>
                  <a:ext uri="{0D108BD9-81ED-4DB2-BD59-A6C34878D82A}">
                    <a16:rowId xmlns:a16="http://schemas.microsoft.com/office/drawing/2014/main" val="4054756516"/>
                  </a:ext>
                </a:extLst>
              </a:tr>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t>Financial Performance</a:t>
                      </a:r>
                      <a:endParaRPr lang="en-US" b="1"/>
                    </a:p>
                  </a:txBody>
                  <a:tcPr/>
                </a:tc>
                <a:tc>
                  <a:txBody>
                    <a:bodyPr/>
                    <a:lstStyle/>
                    <a:p>
                      <a:endParaRPr lang="en-US"/>
                    </a:p>
                  </a:txBody>
                  <a:tcPr/>
                </a:tc>
                <a:extLst>
                  <a:ext uri="{0D108BD9-81ED-4DB2-BD59-A6C34878D82A}">
                    <a16:rowId xmlns:a16="http://schemas.microsoft.com/office/drawing/2014/main" val="21356253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Total system cost (est.)</a:t>
                      </a:r>
                      <a:endParaRPr lang="en-US"/>
                    </a:p>
                  </a:txBody>
                  <a:tcPr/>
                </a:tc>
                <a:tc>
                  <a:txBody>
                    <a:bodyPr/>
                    <a:lstStyle/>
                    <a:p>
                      <a:r>
                        <a:rPr lang="en-US"/>
                        <a:t>$60,479</a:t>
                      </a:r>
                    </a:p>
                  </a:txBody>
                  <a:tcPr/>
                </a:tc>
                <a:extLst>
                  <a:ext uri="{0D108BD9-81ED-4DB2-BD59-A6C34878D82A}">
                    <a16:rowId xmlns:a16="http://schemas.microsoft.com/office/drawing/2014/main" val="288024314"/>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Potential rebate</a:t>
                      </a:r>
                    </a:p>
                  </a:txBody>
                  <a:tcPr/>
                </a:tc>
                <a:tc>
                  <a:txBody>
                    <a:bodyPr/>
                    <a:lstStyle/>
                    <a:p>
                      <a:r>
                        <a:rPr lang="en-US"/>
                        <a:t>$9,072</a:t>
                      </a:r>
                    </a:p>
                  </a:txBody>
                  <a:tcPr/>
                </a:tc>
                <a:extLst>
                  <a:ext uri="{0D108BD9-81ED-4DB2-BD59-A6C34878D82A}">
                    <a16:rowId xmlns:a16="http://schemas.microsoft.com/office/drawing/2014/main" val="2718439316"/>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a:t>Net cost</a:t>
                      </a:r>
                    </a:p>
                  </a:txBody>
                  <a:tcPr/>
                </a:tc>
                <a:tc>
                  <a:txBody>
                    <a:bodyPr/>
                    <a:lstStyle/>
                    <a:p>
                      <a:r>
                        <a:rPr lang="en-US"/>
                        <a:t>$51,407</a:t>
                      </a:r>
                    </a:p>
                  </a:txBody>
                  <a:tcPr/>
                </a:tc>
                <a:extLst>
                  <a:ext uri="{0D108BD9-81ED-4DB2-BD59-A6C34878D82A}">
                    <a16:rowId xmlns:a16="http://schemas.microsoft.com/office/drawing/2014/main" val="2356905723"/>
                  </a:ext>
                </a:extLst>
              </a:tr>
              <a:tr h="370840">
                <a:tc>
                  <a:txBody>
                    <a:bodyPr/>
                    <a:lstStyle/>
                    <a:p>
                      <a:pPr marL="457189" marR="0" lvl="1" indent="0" algn="l" defTabSz="914377" rtl="0" eaLnBrk="1" fontAlgn="auto" latinLnBrk="0" hangingPunct="1">
                        <a:lnSpc>
                          <a:spcPct val="100000"/>
                        </a:lnSpc>
                        <a:spcBef>
                          <a:spcPts val="0"/>
                        </a:spcBef>
                        <a:spcAft>
                          <a:spcPts val="0"/>
                        </a:spcAft>
                        <a:buClrTx/>
                        <a:buSzTx/>
                        <a:buFontTx/>
                        <a:buNone/>
                        <a:tabLst/>
                        <a:defRPr/>
                      </a:pPr>
                      <a:r>
                        <a:rPr lang="en-US" sz="1800"/>
                        <a:t>Payback year</a:t>
                      </a:r>
                      <a:endParaRPr lang="en-US"/>
                    </a:p>
                  </a:txBody>
                  <a:tcPr/>
                </a:tc>
                <a:tc>
                  <a:txBody>
                    <a:bodyPr/>
                    <a:lstStyle/>
                    <a:p>
                      <a:r>
                        <a:rPr lang="en-US"/>
                        <a:t>11</a:t>
                      </a:r>
                    </a:p>
                  </a:txBody>
                  <a:tcPr/>
                </a:tc>
                <a:extLst>
                  <a:ext uri="{0D108BD9-81ED-4DB2-BD59-A6C34878D82A}">
                    <a16:rowId xmlns:a16="http://schemas.microsoft.com/office/drawing/2014/main" val="3489130674"/>
                  </a:ext>
                </a:extLst>
              </a:tr>
            </a:tbl>
          </a:graphicData>
        </a:graphic>
      </p:graphicFrame>
      <p:pic>
        <p:nvPicPr>
          <p:cNvPr id="6" name="Picture 5">
            <a:extLst>
              <a:ext uri="{FF2B5EF4-FFF2-40B4-BE49-F238E27FC236}">
                <a16:creationId xmlns:a16="http://schemas.microsoft.com/office/drawing/2014/main" id="{FFB8FB6E-68D7-4CC9-8BDD-7A2EF8E9668F}"/>
              </a:ext>
            </a:extLst>
          </p:cNvPr>
          <p:cNvPicPr/>
          <p:nvPr/>
        </p:nvPicPr>
        <p:blipFill rotWithShape="1">
          <a:blip r:embed="rId2" cstate="print">
            <a:extLst>
              <a:ext uri="{28A0092B-C50C-407E-A947-70E740481C1C}">
                <a14:useLocalDpi xmlns:a14="http://schemas.microsoft.com/office/drawing/2010/main" val="0"/>
              </a:ext>
            </a:extLst>
          </a:blip>
          <a:srcRect l="8403" r="10967"/>
          <a:stretch/>
        </p:blipFill>
        <p:spPr bwMode="auto">
          <a:xfrm>
            <a:off x="7683059" y="826655"/>
            <a:ext cx="4043652" cy="53141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5902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Fitchburg – overall solar summary</a:t>
            </a:r>
          </a:p>
        </p:txBody>
      </p:sp>
      <p:graphicFrame>
        <p:nvGraphicFramePr>
          <p:cNvPr id="3" name="Table 2">
            <a:extLst>
              <a:ext uri="{FF2B5EF4-FFF2-40B4-BE49-F238E27FC236}">
                <a16:creationId xmlns:a16="http://schemas.microsoft.com/office/drawing/2014/main" id="{77575DDE-14F1-43E3-9270-5026F088985D}"/>
              </a:ext>
            </a:extLst>
          </p:cNvPr>
          <p:cNvGraphicFramePr>
            <a:graphicFrameLocks noGrp="1"/>
          </p:cNvGraphicFramePr>
          <p:nvPr>
            <p:extLst>
              <p:ext uri="{D42A27DB-BD31-4B8C-83A1-F6EECF244321}">
                <p14:modId xmlns:p14="http://schemas.microsoft.com/office/powerpoint/2010/main" val="954792777"/>
              </p:ext>
            </p:extLst>
          </p:nvPr>
        </p:nvGraphicFramePr>
        <p:xfrm>
          <a:off x="1696619" y="1537789"/>
          <a:ext cx="8798762" cy="4820920"/>
        </p:xfrm>
        <a:graphic>
          <a:graphicData uri="http://schemas.openxmlformats.org/drawingml/2006/table">
            <a:tbl>
              <a:tblPr firstRow="1" bandRow="1">
                <a:tableStyleId>{F5AB1C69-6EDB-4FF4-983F-18BD219EF322}</a:tableStyleId>
              </a:tblPr>
              <a:tblGrid>
                <a:gridCol w="5595041">
                  <a:extLst>
                    <a:ext uri="{9D8B030D-6E8A-4147-A177-3AD203B41FA5}">
                      <a16:colId xmlns:a16="http://schemas.microsoft.com/office/drawing/2014/main" val="2422767060"/>
                    </a:ext>
                  </a:extLst>
                </a:gridCol>
                <a:gridCol w="3203721">
                  <a:extLst>
                    <a:ext uri="{9D8B030D-6E8A-4147-A177-3AD203B41FA5}">
                      <a16:colId xmlns:a16="http://schemas.microsoft.com/office/drawing/2014/main" val="1729564262"/>
                    </a:ext>
                  </a:extLst>
                </a:gridCol>
              </a:tblGrid>
              <a:tr h="370840">
                <a:tc>
                  <a:txBody>
                    <a:bodyPr/>
                    <a:lstStyle/>
                    <a:p>
                      <a:r>
                        <a:rPr lang="en-US"/>
                        <a:t>Municipal Renewable Energy Opportunity</a:t>
                      </a:r>
                    </a:p>
                  </a:txBody>
                  <a:tcPr/>
                </a:tc>
                <a:tc>
                  <a:txBody>
                    <a:bodyPr/>
                    <a:lstStyle/>
                    <a:p>
                      <a:r>
                        <a:rPr lang="en-US"/>
                        <a:t>Kilowatt hours (kWh)</a:t>
                      </a:r>
                    </a:p>
                  </a:txBody>
                  <a:tcPr/>
                </a:tc>
                <a:extLst>
                  <a:ext uri="{0D108BD9-81ED-4DB2-BD59-A6C34878D82A}">
                    <a16:rowId xmlns:a16="http://schemas.microsoft.com/office/drawing/2014/main" val="4187505617"/>
                  </a:ext>
                </a:extLst>
              </a:tr>
              <a:tr h="370840">
                <a:tc>
                  <a:txBody>
                    <a:bodyPr/>
                    <a:lstStyle/>
                    <a:p>
                      <a:r>
                        <a:rPr lang="en-US"/>
                        <a:t>Current</a:t>
                      </a:r>
                      <a:endParaRPr lang="en-US" b="1"/>
                    </a:p>
                  </a:txBody>
                  <a:tcPr/>
                </a:tc>
                <a:tc>
                  <a:txBody>
                    <a:bodyPr/>
                    <a:lstStyle/>
                    <a:p>
                      <a:endParaRPr lang="en-US"/>
                    </a:p>
                  </a:txBody>
                  <a:tcPr/>
                </a:tc>
                <a:extLst>
                  <a:ext uri="{0D108BD9-81ED-4DB2-BD59-A6C34878D82A}">
                    <a16:rowId xmlns:a16="http://schemas.microsoft.com/office/drawing/2014/main" val="946560687"/>
                  </a:ext>
                </a:extLst>
              </a:tr>
              <a:tr h="370840">
                <a:tc>
                  <a:txBody>
                    <a:bodyPr/>
                    <a:lstStyle/>
                    <a:p>
                      <a:pPr lvl="1"/>
                      <a:r>
                        <a:rPr lang="en-US"/>
                        <a:t>Municipal Gross Electricity Consumption</a:t>
                      </a:r>
                    </a:p>
                  </a:txBody>
                  <a:tcPr/>
                </a:tc>
                <a:tc>
                  <a:txBody>
                    <a:bodyPr/>
                    <a:lstStyle/>
                    <a:p>
                      <a:r>
                        <a:rPr lang="en-US"/>
                        <a:t>4,954,680</a:t>
                      </a:r>
                    </a:p>
                  </a:txBody>
                  <a:tcPr/>
                </a:tc>
                <a:extLst>
                  <a:ext uri="{0D108BD9-81ED-4DB2-BD59-A6C34878D82A}">
                    <a16:rowId xmlns:a16="http://schemas.microsoft.com/office/drawing/2014/main" val="3969597318"/>
                  </a:ext>
                </a:extLst>
              </a:tr>
              <a:tr h="370840">
                <a:tc>
                  <a:txBody>
                    <a:bodyPr/>
                    <a:lstStyle/>
                    <a:p>
                      <a:pPr lvl="1"/>
                      <a:r>
                        <a:rPr lang="en-US"/>
                        <a:t>Net-metered solar production</a:t>
                      </a:r>
                    </a:p>
                  </a:txBody>
                  <a:tcPr/>
                </a:tc>
                <a:tc>
                  <a:txBody>
                    <a:bodyPr/>
                    <a:lstStyle/>
                    <a:p>
                      <a:r>
                        <a:rPr lang="en-US"/>
                        <a:t>412,673</a:t>
                      </a:r>
                    </a:p>
                  </a:txBody>
                  <a:tcPr/>
                </a:tc>
                <a:extLst>
                  <a:ext uri="{0D108BD9-81ED-4DB2-BD59-A6C34878D82A}">
                    <a16:rowId xmlns:a16="http://schemas.microsoft.com/office/drawing/2014/main" val="582364365"/>
                  </a:ext>
                </a:extLst>
              </a:tr>
              <a:tr h="370840">
                <a:tc>
                  <a:txBody>
                    <a:bodyPr/>
                    <a:lstStyle/>
                    <a:p>
                      <a:pPr lvl="1"/>
                      <a:r>
                        <a:rPr lang="en-US"/>
                        <a:t>Export-metered solar production</a:t>
                      </a:r>
                    </a:p>
                  </a:txBody>
                  <a:tcPr/>
                </a:tc>
                <a:tc>
                  <a:txBody>
                    <a:bodyPr/>
                    <a:lstStyle/>
                    <a:p>
                      <a:r>
                        <a:rPr lang="en-US"/>
                        <a:t>12,739</a:t>
                      </a:r>
                    </a:p>
                  </a:txBody>
                  <a:tcPr/>
                </a:tc>
                <a:extLst>
                  <a:ext uri="{0D108BD9-81ED-4DB2-BD59-A6C34878D82A}">
                    <a16:rowId xmlns:a16="http://schemas.microsoft.com/office/drawing/2014/main" val="1050180124"/>
                  </a:ext>
                </a:extLst>
              </a:tr>
              <a:tr h="370840">
                <a:tc>
                  <a:txBody>
                    <a:bodyPr/>
                    <a:lstStyle/>
                    <a:p>
                      <a:pPr lvl="1"/>
                      <a:r>
                        <a:rPr lang="en-US"/>
                        <a:t>Other renewable electricity</a:t>
                      </a:r>
                    </a:p>
                  </a:txBody>
                  <a:tcPr/>
                </a:tc>
                <a:tc>
                  <a:txBody>
                    <a:bodyPr/>
                    <a:lstStyle/>
                    <a:p>
                      <a:r>
                        <a:rPr lang="en-US"/>
                        <a:t>20,826</a:t>
                      </a:r>
                    </a:p>
                  </a:txBody>
                  <a:tcPr/>
                </a:tc>
                <a:extLst>
                  <a:ext uri="{0D108BD9-81ED-4DB2-BD59-A6C34878D82A}">
                    <a16:rowId xmlns:a16="http://schemas.microsoft.com/office/drawing/2014/main" val="2008262845"/>
                  </a:ext>
                </a:extLst>
              </a:tr>
              <a:tr h="370840">
                <a:tc>
                  <a:txBody>
                    <a:bodyPr/>
                    <a:lstStyle/>
                    <a:p>
                      <a:pPr lvl="1"/>
                      <a:r>
                        <a:rPr lang="en-US"/>
                        <a:t>Total renewable electricity</a:t>
                      </a:r>
                    </a:p>
                  </a:txBody>
                  <a:tcPr/>
                </a:tc>
                <a:tc>
                  <a:txBody>
                    <a:bodyPr/>
                    <a:lstStyle/>
                    <a:p>
                      <a:r>
                        <a:rPr lang="en-US"/>
                        <a:t>446,238</a:t>
                      </a:r>
                    </a:p>
                  </a:txBody>
                  <a:tcPr/>
                </a:tc>
                <a:extLst>
                  <a:ext uri="{0D108BD9-81ED-4DB2-BD59-A6C34878D82A}">
                    <a16:rowId xmlns:a16="http://schemas.microsoft.com/office/drawing/2014/main" val="1979088193"/>
                  </a:ext>
                </a:extLst>
              </a:tr>
              <a:tr h="370840">
                <a:tc>
                  <a:txBody>
                    <a:bodyPr/>
                    <a:lstStyle/>
                    <a:p>
                      <a:pPr lvl="1"/>
                      <a:r>
                        <a:rPr lang="en-US"/>
                        <a:t>Percent renewable electricity</a:t>
                      </a:r>
                      <a:endParaRPr lang="en-US" b="1"/>
                    </a:p>
                  </a:txBody>
                  <a:tcPr/>
                </a:tc>
                <a:tc>
                  <a:txBody>
                    <a:bodyPr/>
                    <a:lstStyle/>
                    <a:p>
                      <a:r>
                        <a:rPr lang="en-US"/>
                        <a:t>9.0%</a:t>
                      </a:r>
                      <a:endParaRPr lang="en-US" b="1"/>
                    </a:p>
                  </a:txBody>
                  <a:tcPr/>
                </a:tc>
                <a:extLst>
                  <a:ext uri="{0D108BD9-81ED-4DB2-BD59-A6C34878D82A}">
                    <a16:rowId xmlns:a16="http://schemas.microsoft.com/office/drawing/2014/main" val="1604407027"/>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3216541082"/>
                  </a:ext>
                </a:extLst>
              </a:tr>
              <a:tr h="370840">
                <a:tc>
                  <a:txBody>
                    <a:bodyPr/>
                    <a:lstStyle/>
                    <a:p>
                      <a:r>
                        <a:rPr lang="en-US"/>
                        <a:t>Opportunity</a:t>
                      </a:r>
                      <a:endParaRPr lang="en-US" b="1"/>
                    </a:p>
                  </a:txBody>
                  <a:tcPr/>
                </a:tc>
                <a:tc>
                  <a:txBody>
                    <a:bodyPr/>
                    <a:lstStyle/>
                    <a:p>
                      <a:endParaRPr lang="en-US"/>
                    </a:p>
                  </a:txBody>
                  <a:tcPr/>
                </a:tc>
                <a:extLst>
                  <a:ext uri="{0D108BD9-81ED-4DB2-BD59-A6C34878D82A}">
                    <a16:rowId xmlns:a16="http://schemas.microsoft.com/office/drawing/2014/main" val="1991179939"/>
                  </a:ext>
                </a:extLst>
              </a:tr>
              <a:tr h="370840">
                <a:tc>
                  <a:txBody>
                    <a:bodyPr/>
                    <a:lstStyle/>
                    <a:p>
                      <a:pPr lvl="1"/>
                      <a:r>
                        <a:rPr lang="en-US"/>
                        <a:t>Annual additional solar production</a:t>
                      </a:r>
                    </a:p>
                  </a:txBody>
                  <a:tcPr/>
                </a:tc>
                <a:tc>
                  <a:txBody>
                    <a:bodyPr/>
                    <a:lstStyle/>
                    <a:p>
                      <a:r>
                        <a:rPr lang="en-US"/>
                        <a:t>308,207</a:t>
                      </a:r>
                    </a:p>
                  </a:txBody>
                  <a:tcPr/>
                </a:tc>
                <a:extLst>
                  <a:ext uri="{0D108BD9-81ED-4DB2-BD59-A6C34878D82A}">
                    <a16:rowId xmlns:a16="http://schemas.microsoft.com/office/drawing/2014/main" val="1779010678"/>
                  </a:ext>
                </a:extLst>
              </a:tr>
              <a:tr h="370840">
                <a:tc>
                  <a:txBody>
                    <a:bodyPr/>
                    <a:lstStyle/>
                    <a:p>
                      <a:pPr lvl="1"/>
                      <a:r>
                        <a:rPr lang="en-US"/>
                        <a:t>Total renewable electricity</a:t>
                      </a:r>
                    </a:p>
                  </a:txBody>
                  <a:tcPr/>
                </a:tc>
                <a:tc>
                  <a:txBody>
                    <a:bodyPr/>
                    <a:lstStyle/>
                    <a:p>
                      <a:r>
                        <a:rPr lang="en-US"/>
                        <a:t>754,445</a:t>
                      </a:r>
                    </a:p>
                  </a:txBody>
                  <a:tcPr/>
                </a:tc>
                <a:extLst>
                  <a:ext uri="{0D108BD9-81ED-4DB2-BD59-A6C34878D82A}">
                    <a16:rowId xmlns:a16="http://schemas.microsoft.com/office/drawing/2014/main" val="2806363200"/>
                  </a:ext>
                </a:extLst>
              </a:tr>
              <a:tr h="370840">
                <a:tc>
                  <a:txBody>
                    <a:bodyPr/>
                    <a:lstStyle/>
                    <a:p>
                      <a:pPr lvl="1"/>
                      <a:r>
                        <a:rPr lang="en-US"/>
                        <a:t>Percent renewable electricity</a:t>
                      </a:r>
                      <a:endParaRPr lang="en-US" b="1"/>
                    </a:p>
                  </a:txBody>
                  <a:tcPr/>
                </a:tc>
                <a:tc>
                  <a:txBody>
                    <a:bodyPr/>
                    <a:lstStyle/>
                    <a:p>
                      <a:r>
                        <a:rPr lang="en-US" dirty="0"/>
                        <a:t>15.2%</a:t>
                      </a:r>
                      <a:endParaRPr lang="en-US" b="1" dirty="0"/>
                    </a:p>
                  </a:txBody>
                  <a:tcPr/>
                </a:tc>
                <a:extLst>
                  <a:ext uri="{0D108BD9-81ED-4DB2-BD59-A6C34878D82A}">
                    <a16:rowId xmlns:a16="http://schemas.microsoft.com/office/drawing/2014/main" val="196104672"/>
                  </a:ext>
                </a:extLst>
              </a:tr>
            </a:tbl>
          </a:graphicData>
        </a:graphic>
      </p:graphicFrame>
    </p:spTree>
    <p:extLst>
      <p:ext uri="{BB962C8B-B14F-4D97-AF65-F5344CB8AC3E}">
        <p14:creationId xmlns:p14="http://schemas.microsoft.com/office/powerpoint/2010/main" val="4063250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Solar analysis – questions to consider</a:t>
            </a:r>
          </a:p>
        </p:txBody>
      </p:sp>
      <p:graphicFrame>
        <p:nvGraphicFramePr>
          <p:cNvPr id="3" name="Diagram 2">
            <a:extLst>
              <a:ext uri="{FF2B5EF4-FFF2-40B4-BE49-F238E27FC236}">
                <a16:creationId xmlns:a16="http://schemas.microsoft.com/office/drawing/2014/main" id="{47C62C21-D5DE-42A1-B3F3-464A70A058BE}"/>
              </a:ext>
            </a:extLst>
          </p:cNvPr>
          <p:cNvGraphicFramePr/>
          <p:nvPr/>
        </p:nvGraphicFramePr>
        <p:xfrm>
          <a:off x="402957" y="1487837"/>
          <a:ext cx="11298264" cy="5238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7270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C32A2E-3C06-4485-9387-967AF5BED7ED}"/>
              </a:ext>
            </a:extLst>
          </p:cNvPr>
          <p:cNvSpPr>
            <a:spLocks noGrp="1"/>
          </p:cNvSpPr>
          <p:nvPr>
            <p:ph type="title"/>
          </p:nvPr>
        </p:nvSpPr>
        <p:spPr/>
        <p:txBody>
          <a:bodyPr/>
          <a:lstStyle/>
          <a:p>
            <a:r>
              <a:rPr lang="en-US"/>
              <a:t>Municipal policies</a:t>
            </a:r>
          </a:p>
        </p:txBody>
      </p:sp>
    </p:spTree>
    <p:extLst>
      <p:ext uri="{BB962C8B-B14F-4D97-AF65-F5344CB8AC3E}">
        <p14:creationId xmlns:p14="http://schemas.microsoft.com/office/powerpoint/2010/main" val="36246913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CF5851-A064-4FE7-A2F5-2812225496CE}"/>
              </a:ext>
            </a:extLst>
          </p:cNvPr>
          <p:cNvSpPr>
            <a:spLocks noGrp="1"/>
          </p:cNvSpPr>
          <p:nvPr>
            <p:ph type="title"/>
          </p:nvPr>
        </p:nvSpPr>
        <p:spPr>
          <a:xfrm>
            <a:off x="763427" y="123133"/>
            <a:ext cx="10515600" cy="1325563"/>
          </a:xfrm>
        </p:spPr>
        <p:txBody>
          <a:bodyPr/>
          <a:lstStyle/>
          <a:p>
            <a:r>
              <a:rPr lang="en-US" dirty="0"/>
              <a:t>Municipal Policy Checklist</a:t>
            </a:r>
          </a:p>
        </p:txBody>
      </p:sp>
      <p:sp>
        <p:nvSpPr>
          <p:cNvPr id="6" name="Rectangle 2">
            <a:extLst>
              <a:ext uri="{FF2B5EF4-FFF2-40B4-BE49-F238E27FC236}">
                <a16:creationId xmlns:a16="http://schemas.microsoft.com/office/drawing/2014/main" id="{121E5D1C-5F74-402B-9F24-F3414E051D47}"/>
              </a:ext>
            </a:extLst>
          </p:cNvPr>
          <p:cNvSpPr>
            <a:spLocks noChangeArrowheads="1"/>
          </p:cNvSpPr>
          <p:nvPr/>
        </p:nvSpPr>
        <p:spPr bwMode="auto">
          <a:xfrm>
            <a:off x="1000125" y="15049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39" name="Group 38">
            <a:extLst>
              <a:ext uri="{FF2B5EF4-FFF2-40B4-BE49-F238E27FC236}">
                <a16:creationId xmlns:a16="http://schemas.microsoft.com/office/drawing/2014/main" id="{CF1842E6-72E2-4EBD-9951-F0FBE127F92B}"/>
              </a:ext>
            </a:extLst>
          </p:cNvPr>
          <p:cNvGrpSpPr/>
          <p:nvPr/>
        </p:nvGrpSpPr>
        <p:grpSpPr>
          <a:xfrm>
            <a:off x="-4152282" y="178719"/>
            <a:ext cx="14254980" cy="7293488"/>
            <a:chOff x="-4380882" y="293949"/>
            <a:chExt cx="14254980" cy="7293488"/>
          </a:xfrm>
        </p:grpSpPr>
        <p:grpSp>
          <p:nvGrpSpPr>
            <p:cNvPr id="21" name="Group 20">
              <a:extLst>
                <a:ext uri="{FF2B5EF4-FFF2-40B4-BE49-F238E27FC236}">
                  <a16:creationId xmlns:a16="http://schemas.microsoft.com/office/drawing/2014/main" id="{08077749-8E1D-4F8C-A625-3872A23181A4}"/>
                </a:ext>
              </a:extLst>
            </p:cNvPr>
            <p:cNvGrpSpPr/>
            <p:nvPr/>
          </p:nvGrpSpPr>
          <p:grpSpPr>
            <a:xfrm>
              <a:off x="-4380882" y="293949"/>
              <a:ext cx="14254980" cy="7293488"/>
              <a:chOff x="-4380882" y="293949"/>
              <a:chExt cx="14254980" cy="7293488"/>
            </a:xfrm>
          </p:grpSpPr>
          <p:sp>
            <p:nvSpPr>
              <p:cNvPr id="22" name="Block Arc 21">
                <a:extLst>
                  <a:ext uri="{FF2B5EF4-FFF2-40B4-BE49-F238E27FC236}">
                    <a16:creationId xmlns:a16="http://schemas.microsoft.com/office/drawing/2014/main" id="{000F5824-6292-4365-91CE-52CA8E6BA420}"/>
                  </a:ext>
                </a:extLst>
              </p:cNvPr>
              <p:cNvSpPr/>
              <p:nvPr/>
            </p:nvSpPr>
            <p:spPr>
              <a:xfrm>
                <a:off x="-4380882" y="293949"/>
                <a:ext cx="7293488" cy="7293488"/>
              </a:xfrm>
              <a:prstGeom prst="blockArc">
                <a:avLst>
                  <a:gd name="adj1" fmla="val 18900000"/>
                  <a:gd name="adj2" fmla="val 2700000"/>
                  <a:gd name="adj3" fmla="val 296"/>
                </a:avLst>
              </a:prstGeom>
            </p:spPr>
            <p:style>
              <a:lnRef idx="2">
                <a:schemeClr val="accent3">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A6E4704D-8E8E-4904-80EA-0191BFA952FF}"/>
                  </a:ext>
                </a:extLst>
              </p:cNvPr>
              <p:cNvSpPr/>
              <p:nvPr/>
            </p:nvSpPr>
            <p:spPr>
              <a:xfrm>
                <a:off x="2332398" y="1571589"/>
                <a:ext cx="7541700" cy="734695"/>
              </a:xfrm>
              <a:custGeom>
                <a:avLst/>
                <a:gdLst>
                  <a:gd name="connsiteX0" fmla="*/ 0 w 7541700"/>
                  <a:gd name="connsiteY0" fmla="*/ 0 h 677550"/>
                  <a:gd name="connsiteX1" fmla="*/ 7541700 w 7541700"/>
                  <a:gd name="connsiteY1" fmla="*/ 0 h 677550"/>
                  <a:gd name="connsiteX2" fmla="*/ 7541700 w 7541700"/>
                  <a:gd name="connsiteY2" fmla="*/ 677550 h 677550"/>
                  <a:gd name="connsiteX3" fmla="*/ 0 w 7541700"/>
                  <a:gd name="connsiteY3" fmla="*/ 677550 h 677550"/>
                  <a:gd name="connsiteX4" fmla="*/ 0 w 75417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700" h="677550">
                    <a:moveTo>
                      <a:pt x="0" y="0"/>
                    </a:moveTo>
                    <a:lnTo>
                      <a:pt x="7541700" y="0"/>
                    </a:lnTo>
                    <a:lnTo>
                      <a:pt x="7541700" y="677550"/>
                    </a:lnTo>
                    <a:lnTo>
                      <a:pt x="0" y="6775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7805" tIns="40640" rIns="40640" bIns="40640" numCol="1" spcCol="1270" anchor="t" anchorCtr="0">
                <a:noAutofit/>
              </a:bodyPr>
              <a:lstStyle/>
              <a:p>
                <a:pPr marL="0" lvl="0" indent="0" algn="l" defTabSz="711200">
                  <a:lnSpc>
                    <a:spcPct val="90000"/>
                  </a:lnSpc>
                  <a:spcBef>
                    <a:spcPct val="0"/>
                  </a:spcBef>
                  <a:spcAft>
                    <a:spcPct val="35000"/>
                  </a:spcAft>
                  <a:buNone/>
                </a:pPr>
                <a:r>
                  <a:rPr kumimoji="0" lang="en-US" sz="16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Does your community track its energy data? </a:t>
                </a:r>
                <a:endParaRPr lang="en-US" sz="1600" kern="1200"/>
              </a:p>
              <a:p>
                <a:pPr marL="114300" lvl="1" indent="-114300" algn="l" defTabSz="533400">
                  <a:lnSpc>
                    <a:spcPct val="90000"/>
                  </a:lnSpc>
                  <a:spcBef>
                    <a:spcPct val="0"/>
                  </a:spcBef>
                  <a:spcAft>
                    <a:spcPct val="15000"/>
                  </a:spcAft>
                  <a:buChar char="•"/>
                </a:pPr>
                <a:r>
                  <a:rPr kumimoji="0" lang="en-US" sz="12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Utility bills? </a:t>
                </a:r>
                <a:endParaRPr lang="en-US" sz="1200" kern="1200"/>
              </a:p>
              <a:p>
                <a:pPr marL="114300" lvl="1" indent="-114300" algn="l" defTabSz="533400">
                  <a:lnSpc>
                    <a:spcPct val="90000"/>
                  </a:lnSpc>
                  <a:spcBef>
                    <a:spcPct val="0"/>
                  </a:spcBef>
                  <a:spcAft>
                    <a:spcPct val="15000"/>
                  </a:spcAft>
                  <a:buChar char="•"/>
                </a:pPr>
                <a:r>
                  <a:rPr kumimoji="0" lang="en-US" sz="12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Fleet fuel purchases? </a:t>
                </a:r>
              </a:p>
            </p:txBody>
          </p:sp>
          <p:sp>
            <p:nvSpPr>
              <p:cNvPr id="24" name="Oval 23">
                <a:extLst>
                  <a:ext uri="{FF2B5EF4-FFF2-40B4-BE49-F238E27FC236}">
                    <a16:creationId xmlns:a16="http://schemas.microsoft.com/office/drawing/2014/main" id="{E8204BDC-D1F2-41CF-83E2-B08B978F4BBA}"/>
                  </a:ext>
                </a:extLst>
              </p:cNvPr>
              <p:cNvSpPr/>
              <p:nvPr/>
            </p:nvSpPr>
            <p:spPr>
              <a:xfrm>
                <a:off x="1832347" y="1485223"/>
                <a:ext cx="846937" cy="846937"/>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85296AA8-4C55-4BEC-B8AB-EDEFC27AE451}"/>
                  </a:ext>
                </a:extLst>
              </p:cNvPr>
              <p:cNvSpPr/>
              <p:nvPr/>
            </p:nvSpPr>
            <p:spPr>
              <a:xfrm>
                <a:off x="2741329" y="2585917"/>
                <a:ext cx="7056187" cy="677550"/>
              </a:xfrm>
              <a:custGeom>
                <a:avLst/>
                <a:gdLst>
                  <a:gd name="connsiteX0" fmla="*/ 0 w 7056187"/>
                  <a:gd name="connsiteY0" fmla="*/ 0 h 677550"/>
                  <a:gd name="connsiteX1" fmla="*/ 7056187 w 7056187"/>
                  <a:gd name="connsiteY1" fmla="*/ 0 h 677550"/>
                  <a:gd name="connsiteX2" fmla="*/ 7056187 w 7056187"/>
                  <a:gd name="connsiteY2" fmla="*/ 677550 h 677550"/>
                  <a:gd name="connsiteX3" fmla="*/ 0 w 7056187"/>
                  <a:gd name="connsiteY3" fmla="*/ 677550 h 677550"/>
                  <a:gd name="connsiteX4" fmla="*/ 0 w 70561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187" h="677550">
                    <a:moveTo>
                      <a:pt x="0" y="0"/>
                    </a:moveTo>
                    <a:lnTo>
                      <a:pt x="7056187" y="0"/>
                    </a:lnTo>
                    <a:lnTo>
                      <a:pt x="7056187" y="677550"/>
                    </a:lnTo>
                    <a:lnTo>
                      <a:pt x="0" y="677550"/>
                    </a:lnTo>
                    <a:lnTo>
                      <a:pt x="0" y="0"/>
                    </a:lnTo>
                    <a:close/>
                  </a:path>
                </a:pathLst>
              </a:custGeom>
            </p:spPr>
            <p:style>
              <a:lnRef idx="2">
                <a:schemeClr val="lt1">
                  <a:hueOff val="0"/>
                  <a:satOff val="0"/>
                  <a:lumOff val="0"/>
                  <a:alphaOff val="0"/>
                </a:schemeClr>
              </a:lnRef>
              <a:fillRef idx="1">
                <a:schemeClr val="accent2">
                  <a:hueOff val="1017292"/>
                  <a:satOff val="1273"/>
                  <a:lumOff val="-11323"/>
                  <a:alphaOff val="0"/>
                </a:schemeClr>
              </a:fillRef>
              <a:effectRef idx="0">
                <a:schemeClr val="accent2">
                  <a:hueOff val="1017292"/>
                  <a:satOff val="1273"/>
                  <a:lumOff val="-11323"/>
                  <a:alphaOff val="0"/>
                </a:schemeClr>
              </a:effectRef>
              <a:fontRef idx="minor">
                <a:schemeClr val="lt1"/>
              </a:fontRef>
            </p:style>
            <p:txBody>
              <a:bodyPr spcFirstLastPara="0" vert="horz" wrap="square" lIns="537805" tIns="40640" rIns="40640" bIns="40640" numCol="1" spcCol="1270" anchor="ctr" anchorCtr="0">
                <a:noAutofit/>
              </a:bodyPr>
              <a:lstStyle/>
              <a:p>
                <a:pPr marL="0" lvl="0" indent="0" algn="l" defTabSz="711200">
                  <a:lnSpc>
                    <a:spcPct val="90000"/>
                  </a:lnSpc>
                  <a:spcBef>
                    <a:spcPct val="0"/>
                  </a:spcBef>
                  <a:spcAft>
                    <a:spcPct val="35000"/>
                  </a:spcAft>
                  <a:buNone/>
                </a:pPr>
                <a:r>
                  <a:rPr kumimoji="0" lang="en-US" sz="16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Do you have a municipal benchmarking policy? </a:t>
                </a:r>
                <a:endParaRPr lang="en-US" sz="1600" kern="1200"/>
              </a:p>
            </p:txBody>
          </p:sp>
          <p:sp>
            <p:nvSpPr>
              <p:cNvPr id="26" name="Oval 25">
                <a:extLst>
                  <a:ext uri="{FF2B5EF4-FFF2-40B4-BE49-F238E27FC236}">
                    <a16:creationId xmlns:a16="http://schemas.microsoft.com/office/drawing/2014/main" id="{E4D61479-59A7-4018-9728-E2AB915D990F}"/>
                  </a:ext>
                </a:extLst>
              </p:cNvPr>
              <p:cNvSpPr/>
              <p:nvPr/>
            </p:nvSpPr>
            <p:spPr>
              <a:xfrm>
                <a:off x="2317860" y="2501223"/>
                <a:ext cx="846937" cy="846937"/>
              </a:xfrm>
              <a:prstGeom prst="ellipse">
                <a:avLst/>
              </a:prstGeom>
            </p:spPr>
            <p:style>
              <a:lnRef idx="2">
                <a:schemeClr val="accent2">
                  <a:hueOff val="1017292"/>
                  <a:satOff val="1273"/>
                  <a:lumOff val="-1132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87F8F3F4-7685-49E8-B35E-C48147810507}"/>
                  </a:ext>
                </a:extLst>
              </p:cNvPr>
              <p:cNvSpPr/>
              <p:nvPr/>
            </p:nvSpPr>
            <p:spPr>
              <a:xfrm>
                <a:off x="2890342" y="3601917"/>
                <a:ext cx="6907174" cy="677550"/>
              </a:xfrm>
              <a:custGeom>
                <a:avLst/>
                <a:gdLst>
                  <a:gd name="connsiteX0" fmla="*/ 0 w 6907174"/>
                  <a:gd name="connsiteY0" fmla="*/ 0 h 677550"/>
                  <a:gd name="connsiteX1" fmla="*/ 6907174 w 6907174"/>
                  <a:gd name="connsiteY1" fmla="*/ 0 h 677550"/>
                  <a:gd name="connsiteX2" fmla="*/ 6907174 w 6907174"/>
                  <a:gd name="connsiteY2" fmla="*/ 677550 h 677550"/>
                  <a:gd name="connsiteX3" fmla="*/ 0 w 6907174"/>
                  <a:gd name="connsiteY3" fmla="*/ 677550 h 677550"/>
                  <a:gd name="connsiteX4" fmla="*/ 0 w 6907174"/>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677550">
                    <a:moveTo>
                      <a:pt x="0" y="0"/>
                    </a:moveTo>
                    <a:lnTo>
                      <a:pt x="6907174" y="0"/>
                    </a:lnTo>
                    <a:lnTo>
                      <a:pt x="6907174" y="677550"/>
                    </a:lnTo>
                    <a:lnTo>
                      <a:pt x="0" y="677550"/>
                    </a:lnTo>
                    <a:lnTo>
                      <a:pt x="0" y="0"/>
                    </a:lnTo>
                    <a:close/>
                  </a:path>
                </a:pathLst>
              </a:custGeom>
            </p:spPr>
            <p:style>
              <a:lnRef idx="2">
                <a:schemeClr val="lt1">
                  <a:hueOff val="0"/>
                  <a:satOff val="0"/>
                  <a:lumOff val="0"/>
                  <a:alphaOff val="0"/>
                </a:schemeClr>
              </a:lnRef>
              <a:fillRef idx="1">
                <a:schemeClr val="accent2">
                  <a:hueOff val="2034584"/>
                  <a:satOff val="2545"/>
                  <a:lumOff val="-22647"/>
                  <a:alphaOff val="0"/>
                </a:schemeClr>
              </a:fillRef>
              <a:effectRef idx="0">
                <a:schemeClr val="accent2">
                  <a:hueOff val="2034584"/>
                  <a:satOff val="2545"/>
                  <a:lumOff val="-22647"/>
                  <a:alphaOff val="0"/>
                </a:schemeClr>
              </a:effectRef>
              <a:fontRef idx="minor">
                <a:schemeClr val="lt1"/>
              </a:fontRef>
            </p:style>
            <p:txBody>
              <a:bodyPr spcFirstLastPara="0" vert="horz" wrap="square" lIns="537805" tIns="40640" rIns="40640" bIns="40640" numCol="1" spcCol="1270" anchor="ctr" anchorCtr="0">
                <a:noAutofit/>
              </a:bodyPr>
              <a:lstStyle/>
              <a:p>
                <a:pPr marL="0" lvl="0" indent="0" algn="l" defTabSz="711200">
                  <a:lnSpc>
                    <a:spcPct val="90000"/>
                  </a:lnSpc>
                  <a:spcBef>
                    <a:spcPct val="0"/>
                  </a:spcBef>
                  <a:spcAft>
                    <a:spcPct val="35000"/>
                  </a:spcAft>
                  <a:buNone/>
                </a:pPr>
                <a:r>
                  <a:rPr kumimoji="0" lang="en-US" sz="16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Are there policies to ensure efficient building operations and purchasing sustainable products?</a:t>
                </a:r>
                <a:endParaRPr lang="en-US" sz="1600" kern="1200"/>
              </a:p>
            </p:txBody>
          </p:sp>
          <p:sp>
            <p:nvSpPr>
              <p:cNvPr id="28" name="Oval 27">
                <a:extLst>
                  <a:ext uri="{FF2B5EF4-FFF2-40B4-BE49-F238E27FC236}">
                    <a16:creationId xmlns:a16="http://schemas.microsoft.com/office/drawing/2014/main" id="{2351A053-A812-4FAC-A49F-5C6F49A917CA}"/>
                  </a:ext>
                </a:extLst>
              </p:cNvPr>
              <p:cNvSpPr/>
              <p:nvPr/>
            </p:nvSpPr>
            <p:spPr>
              <a:xfrm>
                <a:off x="2466873" y="3517223"/>
                <a:ext cx="846937" cy="846937"/>
              </a:xfrm>
              <a:prstGeom prst="ellipse">
                <a:avLst/>
              </a:prstGeom>
            </p:spPr>
            <p:style>
              <a:lnRef idx="2">
                <a:schemeClr val="accent2">
                  <a:hueOff val="2034584"/>
                  <a:satOff val="2545"/>
                  <a:lumOff val="-2264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08BF7FAA-B55F-4C7B-A430-74A9D5EE547C}"/>
                  </a:ext>
                </a:extLst>
              </p:cNvPr>
              <p:cNvSpPr/>
              <p:nvPr/>
            </p:nvSpPr>
            <p:spPr>
              <a:xfrm>
                <a:off x="2741329" y="4617917"/>
                <a:ext cx="7056187" cy="677550"/>
              </a:xfrm>
              <a:custGeom>
                <a:avLst/>
                <a:gdLst>
                  <a:gd name="connsiteX0" fmla="*/ 0 w 7056187"/>
                  <a:gd name="connsiteY0" fmla="*/ 0 h 677550"/>
                  <a:gd name="connsiteX1" fmla="*/ 7056187 w 7056187"/>
                  <a:gd name="connsiteY1" fmla="*/ 0 h 677550"/>
                  <a:gd name="connsiteX2" fmla="*/ 7056187 w 7056187"/>
                  <a:gd name="connsiteY2" fmla="*/ 677550 h 677550"/>
                  <a:gd name="connsiteX3" fmla="*/ 0 w 7056187"/>
                  <a:gd name="connsiteY3" fmla="*/ 677550 h 677550"/>
                  <a:gd name="connsiteX4" fmla="*/ 0 w 7056187"/>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187" h="677550">
                    <a:moveTo>
                      <a:pt x="0" y="0"/>
                    </a:moveTo>
                    <a:lnTo>
                      <a:pt x="7056187" y="0"/>
                    </a:lnTo>
                    <a:lnTo>
                      <a:pt x="7056187" y="677550"/>
                    </a:lnTo>
                    <a:lnTo>
                      <a:pt x="0" y="677550"/>
                    </a:lnTo>
                    <a:lnTo>
                      <a:pt x="0" y="0"/>
                    </a:lnTo>
                    <a:close/>
                  </a:path>
                </a:pathLst>
              </a:custGeom>
            </p:spPr>
            <p:style>
              <a:lnRef idx="2">
                <a:schemeClr val="lt1">
                  <a:hueOff val="0"/>
                  <a:satOff val="0"/>
                  <a:lumOff val="0"/>
                  <a:alphaOff val="0"/>
                </a:schemeClr>
              </a:lnRef>
              <a:fillRef idx="1">
                <a:schemeClr val="accent2">
                  <a:hueOff val="3051876"/>
                  <a:satOff val="3818"/>
                  <a:lumOff val="-33970"/>
                  <a:alphaOff val="0"/>
                </a:schemeClr>
              </a:fillRef>
              <a:effectRef idx="0">
                <a:schemeClr val="accent2">
                  <a:hueOff val="3051876"/>
                  <a:satOff val="3818"/>
                  <a:lumOff val="-33970"/>
                  <a:alphaOff val="0"/>
                </a:schemeClr>
              </a:effectRef>
              <a:fontRef idx="minor">
                <a:schemeClr val="lt1"/>
              </a:fontRef>
            </p:style>
            <p:txBody>
              <a:bodyPr spcFirstLastPara="0" vert="horz" wrap="square" lIns="537805" tIns="40640" rIns="40640" bIns="40640" numCol="1" spcCol="1270" anchor="ctr" anchorCtr="0">
                <a:noAutofit/>
              </a:bodyPr>
              <a:lstStyle/>
              <a:p>
                <a:pPr marL="0" lvl="0" indent="0" algn="l" defTabSz="711200">
                  <a:lnSpc>
                    <a:spcPct val="90000"/>
                  </a:lnSpc>
                  <a:spcBef>
                    <a:spcPct val="0"/>
                  </a:spcBef>
                  <a:spcAft>
                    <a:spcPct val="35000"/>
                  </a:spcAft>
                  <a:buNone/>
                </a:pPr>
                <a:r>
                  <a:rPr kumimoji="0" lang="en-US" sz="16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Is there a new construction design guideline for municipal buildings? </a:t>
                </a:r>
                <a:endParaRPr lang="en-US" sz="1600" kern="1200"/>
              </a:p>
            </p:txBody>
          </p:sp>
          <p:sp>
            <p:nvSpPr>
              <p:cNvPr id="30" name="Oval 29">
                <a:extLst>
                  <a:ext uri="{FF2B5EF4-FFF2-40B4-BE49-F238E27FC236}">
                    <a16:creationId xmlns:a16="http://schemas.microsoft.com/office/drawing/2014/main" id="{0401D329-9C21-4DA9-8D3B-4597203483A9}"/>
                  </a:ext>
                </a:extLst>
              </p:cNvPr>
              <p:cNvSpPr/>
              <p:nvPr/>
            </p:nvSpPr>
            <p:spPr>
              <a:xfrm>
                <a:off x="2317860" y="4533223"/>
                <a:ext cx="846937" cy="846937"/>
              </a:xfrm>
              <a:prstGeom prst="ellipse">
                <a:avLst/>
              </a:prstGeom>
            </p:spPr>
            <p:style>
              <a:lnRef idx="2">
                <a:schemeClr val="accent2">
                  <a:hueOff val="3051876"/>
                  <a:satOff val="3818"/>
                  <a:lumOff val="-3397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5FC5D04D-0109-4844-991D-0B6EF32F2463}"/>
                  </a:ext>
                </a:extLst>
              </p:cNvPr>
              <p:cNvSpPr/>
              <p:nvPr/>
            </p:nvSpPr>
            <p:spPr>
              <a:xfrm>
                <a:off x="2255816" y="5633917"/>
                <a:ext cx="7541700" cy="677550"/>
              </a:xfrm>
              <a:custGeom>
                <a:avLst/>
                <a:gdLst>
                  <a:gd name="connsiteX0" fmla="*/ 0 w 7541700"/>
                  <a:gd name="connsiteY0" fmla="*/ 0 h 677550"/>
                  <a:gd name="connsiteX1" fmla="*/ 7541700 w 7541700"/>
                  <a:gd name="connsiteY1" fmla="*/ 0 h 677550"/>
                  <a:gd name="connsiteX2" fmla="*/ 7541700 w 7541700"/>
                  <a:gd name="connsiteY2" fmla="*/ 677550 h 677550"/>
                  <a:gd name="connsiteX3" fmla="*/ 0 w 7541700"/>
                  <a:gd name="connsiteY3" fmla="*/ 677550 h 677550"/>
                  <a:gd name="connsiteX4" fmla="*/ 0 w 7541700"/>
                  <a:gd name="connsiteY4" fmla="*/ 0 h 67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1700" h="677550">
                    <a:moveTo>
                      <a:pt x="0" y="0"/>
                    </a:moveTo>
                    <a:lnTo>
                      <a:pt x="7541700" y="0"/>
                    </a:lnTo>
                    <a:lnTo>
                      <a:pt x="7541700" y="677550"/>
                    </a:lnTo>
                    <a:lnTo>
                      <a:pt x="0" y="677550"/>
                    </a:lnTo>
                    <a:lnTo>
                      <a:pt x="0" y="0"/>
                    </a:lnTo>
                    <a:close/>
                  </a:path>
                </a:pathLst>
              </a:custGeom>
            </p:spPr>
            <p:style>
              <a:lnRef idx="2">
                <a:schemeClr val="lt1">
                  <a:hueOff val="0"/>
                  <a:satOff val="0"/>
                  <a:lumOff val="0"/>
                  <a:alphaOff val="0"/>
                </a:schemeClr>
              </a:lnRef>
              <a:fillRef idx="1">
                <a:schemeClr val="accent2">
                  <a:hueOff val="4069167"/>
                  <a:satOff val="5090"/>
                  <a:lumOff val="-45294"/>
                  <a:alphaOff val="0"/>
                </a:schemeClr>
              </a:fillRef>
              <a:effectRef idx="0">
                <a:schemeClr val="accent2">
                  <a:hueOff val="4069167"/>
                  <a:satOff val="5090"/>
                  <a:lumOff val="-45294"/>
                  <a:alphaOff val="0"/>
                </a:schemeClr>
              </a:effectRef>
              <a:fontRef idx="minor">
                <a:schemeClr val="lt1"/>
              </a:fontRef>
            </p:style>
            <p:txBody>
              <a:bodyPr spcFirstLastPara="0" vert="horz" wrap="square" lIns="537805" tIns="40640" rIns="40640" bIns="40640" numCol="1" spcCol="1270" anchor="ctr" anchorCtr="0">
                <a:noAutofit/>
              </a:bodyPr>
              <a:lstStyle/>
              <a:p>
                <a:pPr marL="0" lvl="0" indent="0" algn="l" defTabSz="711200">
                  <a:lnSpc>
                    <a:spcPct val="90000"/>
                  </a:lnSpc>
                  <a:spcBef>
                    <a:spcPct val="0"/>
                  </a:spcBef>
                  <a:spcAft>
                    <a:spcPct val="35000"/>
                  </a:spcAft>
                  <a:buNone/>
                </a:pPr>
                <a:r>
                  <a:rPr kumimoji="0" lang="en-US" sz="1600" b="0" i="0" u="none" strike="noStrike" kern="1200" cap="none" spc="0" normalizeH="0" baseline="0" noProof="0">
                    <a:ln/>
                    <a:effectLst/>
                    <a:uLnTx/>
                    <a:uFillTx/>
                    <a:latin typeface="Arial" panose="020B0604020202020204" pitchFamily="34" charset="0"/>
                    <a:ea typeface="MS Mincho" panose="02020609040205080304" pitchFamily="49" charset="-128"/>
                    <a:cs typeface="Times New Roman" panose="02020603050405020304" pitchFamily="18" charset="0"/>
                  </a:rPr>
                  <a:t>Has the municipality identified a staff lead who will ensure policy moves forward? </a:t>
                </a:r>
              </a:p>
            </p:txBody>
          </p:sp>
          <p:sp>
            <p:nvSpPr>
              <p:cNvPr id="32" name="Oval 31">
                <a:extLst>
                  <a:ext uri="{FF2B5EF4-FFF2-40B4-BE49-F238E27FC236}">
                    <a16:creationId xmlns:a16="http://schemas.microsoft.com/office/drawing/2014/main" id="{3DDCDC0D-440E-43E6-B91C-BCBC2B24DC97}"/>
                  </a:ext>
                </a:extLst>
              </p:cNvPr>
              <p:cNvSpPr/>
              <p:nvPr/>
            </p:nvSpPr>
            <p:spPr>
              <a:xfrm>
                <a:off x="1832347" y="5549223"/>
                <a:ext cx="846937" cy="846937"/>
              </a:xfrm>
              <a:prstGeom prst="ellipse">
                <a:avLst/>
              </a:prstGeom>
            </p:spPr>
            <p:style>
              <a:lnRef idx="2">
                <a:schemeClr val="accent2">
                  <a:hueOff val="4069167"/>
                  <a:satOff val="5090"/>
                  <a:lumOff val="-45294"/>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34" name="Graphic 33" descr="Checkmark">
              <a:extLst>
                <a:ext uri="{FF2B5EF4-FFF2-40B4-BE49-F238E27FC236}">
                  <a16:creationId xmlns:a16="http://schemas.microsoft.com/office/drawing/2014/main" id="{4AEF9E9E-53F5-47C1-9541-CFE078EE6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0660" y="1411546"/>
              <a:ext cx="914400" cy="914400"/>
            </a:xfrm>
            <a:prstGeom prst="rect">
              <a:avLst/>
            </a:prstGeom>
          </p:spPr>
        </p:pic>
        <p:pic>
          <p:nvPicPr>
            <p:cNvPr id="35" name="Graphic 34" descr="Checkmark">
              <a:extLst>
                <a:ext uri="{FF2B5EF4-FFF2-40B4-BE49-F238E27FC236}">
                  <a16:creationId xmlns:a16="http://schemas.microsoft.com/office/drawing/2014/main" id="{54B10844-0186-4186-A7E2-07911B1DE7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94484" y="2401767"/>
              <a:ext cx="914400" cy="914400"/>
            </a:xfrm>
            <a:prstGeom prst="rect">
              <a:avLst/>
            </a:prstGeom>
          </p:spPr>
        </p:pic>
        <p:pic>
          <p:nvPicPr>
            <p:cNvPr id="36" name="Graphic 35" descr="Checkmark">
              <a:extLst>
                <a:ext uri="{FF2B5EF4-FFF2-40B4-BE49-F238E27FC236}">
                  <a16:creationId xmlns:a16="http://schemas.microsoft.com/office/drawing/2014/main" id="{88A54378-7F35-440B-9F30-CEC64E001D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1502" y="3406804"/>
              <a:ext cx="914400" cy="914400"/>
            </a:xfrm>
            <a:prstGeom prst="rect">
              <a:avLst/>
            </a:prstGeom>
          </p:spPr>
        </p:pic>
        <p:pic>
          <p:nvPicPr>
            <p:cNvPr id="37" name="Graphic 36" descr="Checkmark">
              <a:extLst>
                <a:ext uri="{FF2B5EF4-FFF2-40B4-BE49-F238E27FC236}">
                  <a16:creationId xmlns:a16="http://schemas.microsoft.com/office/drawing/2014/main" id="{C56BAA48-2497-4771-8605-3380A78F0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5435" y="4459642"/>
              <a:ext cx="914400" cy="914400"/>
            </a:xfrm>
            <a:prstGeom prst="rect">
              <a:avLst/>
            </a:prstGeom>
          </p:spPr>
        </p:pic>
        <p:pic>
          <p:nvPicPr>
            <p:cNvPr id="38" name="Graphic 37" descr="Checkmark">
              <a:extLst>
                <a:ext uri="{FF2B5EF4-FFF2-40B4-BE49-F238E27FC236}">
                  <a16:creationId xmlns:a16="http://schemas.microsoft.com/office/drawing/2014/main" id="{A9E5377A-1058-4B52-9AE3-F860E09210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0182" y="5532317"/>
              <a:ext cx="914400" cy="914400"/>
            </a:xfrm>
            <a:prstGeom prst="rect">
              <a:avLst/>
            </a:prstGeom>
          </p:spPr>
        </p:pic>
      </p:grpSp>
    </p:spTree>
    <p:extLst>
      <p:ext uri="{BB962C8B-B14F-4D97-AF65-F5344CB8AC3E}">
        <p14:creationId xmlns:p14="http://schemas.microsoft.com/office/powerpoint/2010/main" val="573708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52AA2-13D7-418B-949F-4E216AF6822E}"/>
              </a:ext>
            </a:extLst>
          </p:cNvPr>
          <p:cNvSpPr>
            <a:spLocks noGrp="1"/>
          </p:cNvSpPr>
          <p:nvPr>
            <p:ph type="title"/>
          </p:nvPr>
        </p:nvSpPr>
        <p:spPr/>
        <p:txBody>
          <a:bodyPr/>
          <a:lstStyle/>
          <a:p>
            <a:r>
              <a:rPr lang="en-US"/>
              <a:t>Data collection considerations</a:t>
            </a:r>
          </a:p>
        </p:txBody>
      </p:sp>
      <p:graphicFrame>
        <p:nvGraphicFramePr>
          <p:cNvPr id="4" name="Diagram 3">
            <a:extLst>
              <a:ext uri="{FF2B5EF4-FFF2-40B4-BE49-F238E27FC236}">
                <a16:creationId xmlns:a16="http://schemas.microsoft.com/office/drawing/2014/main" id="{1FBB193B-31AB-4617-8EEB-41C4D43BFD4D}"/>
              </a:ext>
            </a:extLst>
          </p:cNvPr>
          <p:cNvGraphicFramePr/>
          <p:nvPr>
            <p:extLst>
              <p:ext uri="{D42A27DB-BD31-4B8C-83A1-F6EECF244321}">
                <p14:modId xmlns:p14="http://schemas.microsoft.com/office/powerpoint/2010/main" val="1083726683"/>
              </p:ext>
            </p:extLst>
          </p:nvPr>
        </p:nvGraphicFramePr>
        <p:xfrm>
          <a:off x="1423932" y="1690692"/>
          <a:ext cx="9929867" cy="4802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501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D361F4-DF24-4C22-AADB-730AEA5704DC}"/>
              </a:ext>
            </a:extLst>
          </p:cNvPr>
          <p:cNvSpPr>
            <a:spLocks noGrp="1"/>
          </p:cNvSpPr>
          <p:nvPr>
            <p:ph type="title"/>
          </p:nvPr>
        </p:nvSpPr>
        <p:spPr>
          <a:xfrm>
            <a:off x="838200" y="377829"/>
            <a:ext cx="10515600" cy="1325563"/>
          </a:xfrm>
        </p:spPr>
        <p:txBody>
          <a:bodyPr/>
          <a:lstStyle/>
          <a:p>
            <a:r>
              <a:rPr lang="en-US"/>
              <a:t>Energy and GHG inventory</a:t>
            </a:r>
          </a:p>
        </p:txBody>
      </p:sp>
      <p:graphicFrame>
        <p:nvGraphicFramePr>
          <p:cNvPr id="8" name="Chart 7">
            <a:extLst>
              <a:ext uri="{FF2B5EF4-FFF2-40B4-BE49-F238E27FC236}">
                <a16:creationId xmlns:a16="http://schemas.microsoft.com/office/drawing/2014/main" id="{73CFB28F-9DBC-4558-8CD2-EFBC22D80358}"/>
              </a:ext>
            </a:extLst>
          </p:cNvPr>
          <p:cNvGraphicFramePr>
            <a:graphicFrameLocks/>
          </p:cNvGraphicFramePr>
          <p:nvPr>
            <p:extLst>
              <p:ext uri="{D42A27DB-BD31-4B8C-83A1-F6EECF244321}">
                <p14:modId xmlns:p14="http://schemas.microsoft.com/office/powerpoint/2010/main" val="2535078300"/>
              </p:ext>
            </p:extLst>
          </p:nvPr>
        </p:nvGraphicFramePr>
        <p:xfrm>
          <a:off x="266700" y="2148125"/>
          <a:ext cx="3858768" cy="43525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C72D3D11-AF04-489C-9D18-84AB196B6731}"/>
              </a:ext>
            </a:extLst>
          </p:cNvPr>
          <p:cNvGraphicFramePr>
            <a:graphicFrameLocks/>
          </p:cNvGraphicFramePr>
          <p:nvPr>
            <p:extLst>
              <p:ext uri="{D42A27DB-BD31-4B8C-83A1-F6EECF244321}">
                <p14:modId xmlns:p14="http://schemas.microsoft.com/office/powerpoint/2010/main" val="2539975494"/>
              </p:ext>
            </p:extLst>
          </p:nvPr>
        </p:nvGraphicFramePr>
        <p:xfrm>
          <a:off x="4207766" y="2091847"/>
          <a:ext cx="3858768" cy="43525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886D5BD0-B109-41D4-91B4-629275EB914F}"/>
              </a:ext>
            </a:extLst>
          </p:cNvPr>
          <p:cNvGraphicFramePr>
            <a:graphicFrameLocks/>
          </p:cNvGraphicFramePr>
          <p:nvPr>
            <p:extLst>
              <p:ext uri="{D42A27DB-BD31-4B8C-83A1-F6EECF244321}">
                <p14:modId xmlns:p14="http://schemas.microsoft.com/office/powerpoint/2010/main" val="2633011108"/>
              </p:ext>
            </p:extLst>
          </p:nvPr>
        </p:nvGraphicFramePr>
        <p:xfrm>
          <a:off x="8148832" y="2086804"/>
          <a:ext cx="3858768" cy="43525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24459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9130D-93B1-423E-93EE-F0CA92AE38D5}"/>
              </a:ext>
            </a:extLst>
          </p:cNvPr>
          <p:cNvSpPr>
            <a:spLocks noGrp="1"/>
          </p:cNvSpPr>
          <p:nvPr>
            <p:ph type="title"/>
          </p:nvPr>
        </p:nvSpPr>
        <p:spPr>
          <a:xfrm>
            <a:off x="838200" y="169027"/>
            <a:ext cx="10515600" cy="1325563"/>
          </a:xfrm>
        </p:spPr>
        <p:txBody>
          <a:bodyPr/>
          <a:lstStyle/>
          <a:p>
            <a:r>
              <a:rPr lang="en-US" dirty="0"/>
              <a:t>Data collection tools: building data</a:t>
            </a:r>
          </a:p>
        </p:txBody>
      </p:sp>
      <p:sp>
        <p:nvSpPr>
          <p:cNvPr id="15" name="Text Placeholder 1">
            <a:extLst>
              <a:ext uri="{FF2B5EF4-FFF2-40B4-BE49-F238E27FC236}">
                <a16:creationId xmlns:a16="http://schemas.microsoft.com/office/drawing/2014/main" id="{69C47DE0-8B17-4175-B5DB-E71F1CA559BB}"/>
              </a:ext>
            </a:extLst>
          </p:cNvPr>
          <p:cNvSpPr txBox="1">
            <a:spLocks/>
          </p:cNvSpPr>
          <p:nvPr/>
        </p:nvSpPr>
        <p:spPr>
          <a:xfrm>
            <a:off x="325734" y="2240247"/>
            <a:ext cx="3994880" cy="4617753"/>
          </a:xfrm>
          <a:prstGeom prst="rect">
            <a:avLst/>
          </a:prstGeom>
        </p:spPr>
        <p:txBody>
          <a:bodyPr vert="horz" lIns="91440" tIns="45720" rIns="91440" bIns="45720" rtlCol="0" anchor="t">
            <a:normAutofit/>
          </a:bodyPr>
          <a:lstStyle>
            <a:lvl1pPr marL="0" indent="0" algn="ctr" defTabSz="914377" rtl="0" eaLnBrk="1" latinLnBrk="0" hangingPunct="1">
              <a:lnSpc>
                <a:spcPct val="90000"/>
              </a:lnSpc>
              <a:spcBef>
                <a:spcPts val="1000"/>
              </a:spcBef>
              <a:buFont typeface="Arial"/>
              <a:buNone/>
              <a:defRPr sz="2800" kern="1200">
                <a:solidFill>
                  <a:schemeClr val="tx2">
                    <a:lumMod val="50000"/>
                    <a:lumOff val="50000"/>
                  </a:schemeClr>
                </a:solidFill>
                <a:latin typeface="+mn-lt"/>
                <a:ea typeface="+mn-ea"/>
                <a:cs typeface="+mn-cs"/>
              </a:defRPr>
            </a:lvl1pPr>
            <a:lvl2pPr marL="457189" indent="0" algn="ctr" defTabSz="914377" rtl="0" eaLnBrk="1" latinLnBrk="0" hangingPunct="1">
              <a:lnSpc>
                <a:spcPct val="90000"/>
              </a:lnSpc>
              <a:spcBef>
                <a:spcPts val="500"/>
              </a:spcBef>
              <a:buFont typeface="Arial"/>
              <a:buNone/>
              <a:defRPr sz="2400" kern="1200">
                <a:solidFill>
                  <a:schemeClr val="tx2">
                    <a:lumMod val="50000"/>
                    <a:lumOff val="50000"/>
                  </a:schemeClr>
                </a:solidFill>
                <a:latin typeface="+mn-lt"/>
                <a:ea typeface="+mn-ea"/>
                <a:cs typeface="+mn-cs"/>
              </a:defRPr>
            </a:lvl2pPr>
            <a:lvl3pPr marL="914377" indent="0" algn="ctr" defTabSz="914377" rtl="0" eaLnBrk="1" latinLnBrk="0" hangingPunct="1">
              <a:lnSpc>
                <a:spcPct val="90000"/>
              </a:lnSpc>
              <a:spcBef>
                <a:spcPts val="500"/>
              </a:spcBef>
              <a:buFont typeface="Arial"/>
              <a:buNone/>
              <a:defRPr sz="2000" kern="1200">
                <a:solidFill>
                  <a:schemeClr val="tx2">
                    <a:lumMod val="50000"/>
                    <a:lumOff val="50000"/>
                  </a:schemeClr>
                </a:solidFill>
                <a:latin typeface="+mn-lt"/>
                <a:ea typeface="+mn-ea"/>
                <a:cs typeface="+mn-cs"/>
              </a:defRPr>
            </a:lvl3pPr>
            <a:lvl4pPr marL="1371566" indent="0" algn="ctr" defTabSz="914377" rtl="0" eaLnBrk="1" latinLnBrk="0" hangingPunct="1">
              <a:lnSpc>
                <a:spcPct val="90000"/>
              </a:lnSpc>
              <a:spcBef>
                <a:spcPts val="500"/>
              </a:spcBef>
              <a:buFont typeface="Arial"/>
              <a:buNone/>
              <a:defRPr sz="1800" kern="1200">
                <a:solidFill>
                  <a:schemeClr val="tx2">
                    <a:lumMod val="50000"/>
                    <a:lumOff val="50000"/>
                  </a:schemeClr>
                </a:solidFill>
                <a:latin typeface="+mn-lt"/>
                <a:ea typeface="+mn-ea"/>
                <a:cs typeface="+mn-cs"/>
              </a:defRPr>
            </a:lvl4pPr>
            <a:lvl5pPr marL="1828754" indent="0" algn="ctr" defTabSz="914377" rtl="0" eaLnBrk="1" latinLnBrk="0" hangingPunct="1">
              <a:lnSpc>
                <a:spcPct val="90000"/>
              </a:lnSpc>
              <a:spcBef>
                <a:spcPts val="500"/>
              </a:spcBef>
              <a:buFont typeface="Arial"/>
              <a:buNone/>
              <a:defRPr sz="1800" kern="1200">
                <a:solidFill>
                  <a:schemeClr val="tx2">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ENERGY STAR</a:t>
            </a:r>
            <a:r>
              <a:rPr lang="en-US" sz="2200" baseline="40000" dirty="0"/>
              <a:t>®</a:t>
            </a:r>
            <a:r>
              <a:rPr lang="en-US" dirty="0"/>
              <a:t> Portfolio Manager</a:t>
            </a:r>
            <a:r>
              <a:rPr lang="en-US" sz="2200" baseline="40000" dirty="0">
                <a:solidFill>
                  <a:srgbClr val="000000"/>
                </a:solidFill>
              </a:rPr>
              <a:t> ®</a:t>
            </a:r>
            <a:r>
              <a:rPr lang="en-US" dirty="0"/>
              <a:t> </a:t>
            </a:r>
          </a:p>
          <a:p>
            <a:r>
              <a:rPr lang="en-US" dirty="0"/>
              <a:t>Free online tool that allows users to review building Energy Use Intensity (EUI) and Energy Star Score  </a:t>
            </a:r>
          </a:p>
          <a:p>
            <a:endParaRPr lang="en-US" dirty="0"/>
          </a:p>
          <a:p>
            <a:endParaRPr lang="en-US" sz="3200" dirty="0"/>
          </a:p>
        </p:txBody>
      </p:sp>
      <p:pic>
        <p:nvPicPr>
          <p:cNvPr id="2" name="Picture 1">
            <a:extLst>
              <a:ext uri="{FF2B5EF4-FFF2-40B4-BE49-F238E27FC236}">
                <a16:creationId xmlns:a16="http://schemas.microsoft.com/office/drawing/2014/main" id="{183534B9-AE05-446C-9C02-EBD6E50621A7}"/>
              </a:ext>
            </a:extLst>
          </p:cNvPr>
          <p:cNvPicPr>
            <a:picLocks noChangeAspect="1"/>
          </p:cNvPicPr>
          <p:nvPr/>
        </p:nvPicPr>
        <p:blipFill>
          <a:blip r:embed="rId3"/>
          <a:stretch>
            <a:fillRect/>
          </a:stretch>
        </p:blipFill>
        <p:spPr>
          <a:xfrm>
            <a:off x="4320614" y="1456374"/>
            <a:ext cx="7059765" cy="5401626"/>
          </a:xfrm>
          <a:prstGeom prst="rect">
            <a:avLst/>
          </a:prstGeom>
        </p:spPr>
      </p:pic>
    </p:spTree>
    <p:extLst>
      <p:ext uri="{BB962C8B-B14F-4D97-AF65-F5344CB8AC3E}">
        <p14:creationId xmlns:p14="http://schemas.microsoft.com/office/powerpoint/2010/main" val="296669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79130D-93B1-423E-93EE-F0CA92AE38D5}"/>
              </a:ext>
            </a:extLst>
          </p:cNvPr>
          <p:cNvSpPr>
            <a:spLocks noGrp="1"/>
          </p:cNvSpPr>
          <p:nvPr>
            <p:ph type="title"/>
          </p:nvPr>
        </p:nvSpPr>
        <p:spPr>
          <a:xfrm>
            <a:off x="838200" y="169027"/>
            <a:ext cx="10515600" cy="1325563"/>
          </a:xfrm>
        </p:spPr>
        <p:txBody>
          <a:bodyPr/>
          <a:lstStyle/>
          <a:p>
            <a:r>
              <a:rPr lang="en-US"/>
              <a:t>Data collection tools: fleet data</a:t>
            </a:r>
          </a:p>
        </p:txBody>
      </p:sp>
      <p:grpSp>
        <p:nvGrpSpPr>
          <p:cNvPr id="6" name="Group 5">
            <a:extLst>
              <a:ext uri="{FF2B5EF4-FFF2-40B4-BE49-F238E27FC236}">
                <a16:creationId xmlns:a16="http://schemas.microsoft.com/office/drawing/2014/main" id="{0886BFA0-1029-43DC-951C-E83689991B57}"/>
              </a:ext>
            </a:extLst>
          </p:cNvPr>
          <p:cNvGrpSpPr/>
          <p:nvPr/>
        </p:nvGrpSpPr>
        <p:grpSpPr>
          <a:xfrm>
            <a:off x="1495324" y="1322326"/>
            <a:ext cx="8336390" cy="5210738"/>
            <a:chOff x="6125623" y="266066"/>
            <a:chExt cx="5920010" cy="4625865"/>
          </a:xfrm>
        </p:grpSpPr>
        <p:sp>
          <p:nvSpPr>
            <p:cNvPr id="7" name="Freeform: Shape 6">
              <a:extLst>
                <a:ext uri="{FF2B5EF4-FFF2-40B4-BE49-F238E27FC236}">
                  <a16:creationId xmlns:a16="http://schemas.microsoft.com/office/drawing/2014/main" id="{7B3682C9-80FB-41D4-9EDC-8A1E2F48B720}"/>
                </a:ext>
              </a:extLst>
            </p:cNvPr>
            <p:cNvSpPr/>
            <p:nvPr/>
          </p:nvSpPr>
          <p:spPr>
            <a:xfrm>
              <a:off x="7239000" y="855138"/>
              <a:ext cx="1660921" cy="1661475"/>
            </a:xfrm>
            <a:custGeom>
              <a:avLst/>
              <a:gdLst>
                <a:gd name="connsiteX0" fmla="*/ 0 w 1660921"/>
                <a:gd name="connsiteY0" fmla="*/ 0 h 1107834"/>
                <a:gd name="connsiteX1" fmla="*/ 1660921 w 1660921"/>
                <a:gd name="connsiteY1" fmla="*/ 0 h 1107834"/>
                <a:gd name="connsiteX2" fmla="*/ 1660921 w 1660921"/>
                <a:gd name="connsiteY2" fmla="*/ 1107834 h 1107834"/>
                <a:gd name="connsiteX3" fmla="*/ 0 w 1660921"/>
                <a:gd name="connsiteY3" fmla="*/ 1107834 h 1107834"/>
                <a:gd name="connsiteX4" fmla="*/ 0 w 1660921"/>
                <a:gd name="connsiteY4" fmla="*/ 0 h 110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1" h="1107834">
                  <a:moveTo>
                    <a:pt x="0" y="0"/>
                  </a:moveTo>
                  <a:lnTo>
                    <a:pt x="1660921" y="0"/>
                  </a:lnTo>
                  <a:lnTo>
                    <a:pt x="1660921" y="1107834"/>
                  </a:lnTo>
                  <a:lnTo>
                    <a:pt x="0" y="1107834"/>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65747" tIns="71120" rIns="71120" bIns="71120" numCol="1" spcCol="1270" anchor="ctr" anchorCtr="0">
              <a:noAutofit/>
            </a:bodyPr>
            <a:lstStyle/>
            <a:p>
              <a:pPr marL="0" lvl="0" indent="0" algn="l" defTabSz="444500">
                <a:lnSpc>
                  <a:spcPct val="90000"/>
                </a:lnSpc>
                <a:spcBef>
                  <a:spcPct val="0"/>
                </a:spcBef>
                <a:spcAft>
                  <a:spcPct val="35000"/>
                </a:spcAft>
                <a:buNone/>
              </a:pPr>
              <a:r>
                <a:rPr lang="en-US" sz="1400" kern="1200">
                  <a:effectLst/>
                </a:rPr>
                <a:t>Free service that provides cards specific to each vehicle</a:t>
              </a:r>
            </a:p>
            <a:p>
              <a:pPr marL="0" lvl="0" indent="0" algn="l" defTabSz="444500">
                <a:lnSpc>
                  <a:spcPct val="90000"/>
                </a:lnSpc>
                <a:spcBef>
                  <a:spcPct val="0"/>
                </a:spcBef>
                <a:spcAft>
                  <a:spcPct val="35000"/>
                </a:spcAft>
                <a:buNone/>
              </a:pPr>
              <a:r>
                <a:rPr lang="en-US" sz="1400" kern="1200">
                  <a:effectLst/>
                </a:rPr>
                <a:t>Use like credit cards at gas stations – must enter odometer reading and pin</a:t>
              </a:r>
              <a:endParaRPr lang="en-US" sz="1400" kern="1200"/>
            </a:p>
          </p:txBody>
        </p:sp>
        <p:sp>
          <p:nvSpPr>
            <p:cNvPr id="8" name="Freeform: Shape 7">
              <a:extLst>
                <a:ext uri="{FF2B5EF4-FFF2-40B4-BE49-F238E27FC236}">
                  <a16:creationId xmlns:a16="http://schemas.microsoft.com/office/drawing/2014/main" id="{0827D1D7-BDEC-44AB-A6EF-2761EDFEBA61}"/>
                </a:ext>
              </a:extLst>
            </p:cNvPr>
            <p:cNvSpPr/>
            <p:nvPr/>
          </p:nvSpPr>
          <p:spPr>
            <a:xfrm>
              <a:off x="7239000" y="2516613"/>
              <a:ext cx="1660921" cy="1267483"/>
            </a:xfrm>
            <a:custGeom>
              <a:avLst/>
              <a:gdLst>
                <a:gd name="connsiteX0" fmla="*/ 0 w 1660921"/>
                <a:gd name="connsiteY0" fmla="*/ 0 h 1107834"/>
                <a:gd name="connsiteX1" fmla="*/ 1660921 w 1660921"/>
                <a:gd name="connsiteY1" fmla="*/ 0 h 1107834"/>
                <a:gd name="connsiteX2" fmla="*/ 1660921 w 1660921"/>
                <a:gd name="connsiteY2" fmla="*/ 1107834 h 1107834"/>
                <a:gd name="connsiteX3" fmla="*/ 0 w 1660921"/>
                <a:gd name="connsiteY3" fmla="*/ 1107834 h 1107834"/>
                <a:gd name="connsiteX4" fmla="*/ 0 w 1660921"/>
                <a:gd name="connsiteY4" fmla="*/ 0 h 110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1" h="1107834">
                  <a:moveTo>
                    <a:pt x="0" y="0"/>
                  </a:moveTo>
                  <a:lnTo>
                    <a:pt x="1660921" y="0"/>
                  </a:lnTo>
                  <a:lnTo>
                    <a:pt x="1660921" y="1107834"/>
                  </a:lnTo>
                  <a:lnTo>
                    <a:pt x="0" y="1107834"/>
                  </a:lnTo>
                  <a:lnTo>
                    <a:pt x="0" y="0"/>
                  </a:lnTo>
                  <a:close/>
                </a:path>
              </a:pathLst>
            </a:custGeom>
          </p:spPr>
          <p:style>
            <a:lnRef idx="2">
              <a:schemeClr val="accent2">
                <a:tint val="40000"/>
                <a:alpha val="90000"/>
                <a:hueOff val="865837"/>
                <a:satOff val="-5653"/>
                <a:lumOff val="-1845"/>
                <a:alphaOff val="0"/>
              </a:schemeClr>
            </a:lnRef>
            <a:fillRef idx="1">
              <a:schemeClr val="accent2">
                <a:tint val="40000"/>
                <a:alpha val="90000"/>
                <a:hueOff val="865837"/>
                <a:satOff val="-5653"/>
                <a:lumOff val="-1845"/>
                <a:alphaOff val="0"/>
              </a:schemeClr>
            </a:fillRef>
            <a:effectRef idx="0">
              <a:schemeClr val="accent2">
                <a:tint val="40000"/>
                <a:alpha val="90000"/>
                <a:hueOff val="865837"/>
                <a:satOff val="-5653"/>
                <a:lumOff val="-1845"/>
                <a:alphaOff val="0"/>
              </a:schemeClr>
            </a:effectRef>
            <a:fontRef idx="minor">
              <a:schemeClr val="dk1">
                <a:hueOff val="0"/>
                <a:satOff val="0"/>
                <a:lumOff val="0"/>
                <a:alphaOff val="0"/>
              </a:schemeClr>
            </a:fontRef>
          </p:style>
          <p:txBody>
            <a:bodyPr spcFirstLastPara="0" vert="horz" wrap="square" lIns="265747" tIns="71120" rIns="71120" bIns="71120" numCol="1" spcCol="1270" anchor="ctr" anchorCtr="0">
              <a:noAutofit/>
            </a:bodyPr>
            <a:lstStyle/>
            <a:p>
              <a:pPr marL="0" lvl="0" indent="0" algn="l" defTabSz="444500">
                <a:lnSpc>
                  <a:spcPct val="90000"/>
                </a:lnSpc>
                <a:spcBef>
                  <a:spcPct val="0"/>
                </a:spcBef>
                <a:buNone/>
              </a:pPr>
              <a:r>
                <a:rPr lang="en-US" sz="1400" u="sng" kern="1200">
                  <a:effectLst/>
                </a:rPr>
                <a:t>Data recorded: </a:t>
              </a:r>
            </a:p>
            <a:p>
              <a:pPr marL="0" lvl="0" indent="0" algn="l" defTabSz="444500">
                <a:lnSpc>
                  <a:spcPct val="90000"/>
                </a:lnSpc>
                <a:spcBef>
                  <a:spcPct val="0"/>
                </a:spcBef>
                <a:buFont typeface="Arial" panose="020B0604020202020204" pitchFamily="34" charset="0"/>
                <a:buNone/>
              </a:pPr>
              <a:r>
                <a:rPr lang="en-US" sz="1400" kern="1200">
                  <a:effectLst/>
                </a:rPr>
                <a:t>- Mileage</a:t>
              </a:r>
            </a:p>
            <a:p>
              <a:pPr marL="0" lvl="0" indent="0" algn="l" defTabSz="444500">
                <a:lnSpc>
                  <a:spcPct val="90000"/>
                </a:lnSpc>
                <a:spcBef>
                  <a:spcPct val="0"/>
                </a:spcBef>
                <a:buFont typeface="Arial" panose="020B0604020202020204" pitchFamily="34" charset="0"/>
                <a:buNone/>
              </a:pPr>
              <a:r>
                <a:rPr lang="en-US" sz="1400" kern="1200">
                  <a:effectLst/>
                </a:rPr>
                <a:t>- Fuel Usage</a:t>
              </a:r>
              <a:endParaRPr lang="en-US" sz="1400" kern="1200"/>
            </a:p>
          </p:txBody>
        </p:sp>
        <p:sp>
          <p:nvSpPr>
            <p:cNvPr id="9" name="Freeform: Shape 8">
              <a:extLst>
                <a:ext uri="{FF2B5EF4-FFF2-40B4-BE49-F238E27FC236}">
                  <a16:creationId xmlns:a16="http://schemas.microsoft.com/office/drawing/2014/main" id="{9058B3E8-9751-4180-9BE2-7387A4874E36}"/>
                </a:ext>
              </a:extLst>
            </p:cNvPr>
            <p:cNvSpPr/>
            <p:nvPr/>
          </p:nvSpPr>
          <p:spPr>
            <a:xfrm>
              <a:off x="7239000" y="3784097"/>
              <a:ext cx="1660921" cy="1107834"/>
            </a:xfrm>
            <a:custGeom>
              <a:avLst/>
              <a:gdLst>
                <a:gd name="connsiteX0" fmla="*/ 0 w 1660921"/>
                <a:gd name="connsiteY0" fmla="*/ 0 h 1107834"/>
                <a:gd name="connsiteX1" fmla="*/ 1660921 w 1660921"/>
                <a:gd name="connsiteY1" fmla="*/ 0 h 1107834"/>
                <a:gd name="connsiteX2" fmla="*/ 1660921 w 1660921"/>
                <a:gd name="connsiteY2" fmla="*/ 1107834 h 1107834"/>
                <a:gd name="connsiteX3" fmla="*/ 0 w 1660921"/>
                <a:gd name="connsiteY3" fmla="*/ 1107834 h 1107834"/>
                <a:gd name="connsiteX4" fmla="*/ 0 w 1660921"/>
                <a:gd name="connsiteY4" fmla="*/ 0 h 110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1" h="1107834">
                  <a:moveTo>
                    <a:pt x="0" y="0"/>
                  </a:moveTo>
                  <a:lnTo>
                    <a:pt x="1660921" y="0"/>
                  </a:lnTo>
                  <a:lnTo>
                    <a:pt x="1660921" y="1107834"/>
                  </a:lnTo>
                  <a:lnTo>
                    <a:pt x="0" y="1107834"/>
                  </a:lnTo>
                  <a:lnTo>
                    <a:pt x="0" y="0"/>
                  </a:lnTo>
                  <a:close/>
                </a:path>
              </a:pathLst>
            </a:custGeom>
          </p:spPr>
          <p:style>
            <a:lnRef idx="2">
              <a:schemeClr val="accent2">
                <a:tint val="40000"/>
                <a:alpha val="90000"/>
                <a:hueOff val="1731674"/>
                <a:satOff val="-11306"/>
                <a:lumOff val="-3690"/>
                <a:alphaOff val="0"/>
              </a:schemeClr>
            </a:lnRef>
            <a:fillRef idx="1">
              <a:schemeClr val="accent2">
                <a:tint val="40000"/>
                <a:alpha val="90000"/>
                <a:hueOff val="1731674"/>
                <a:satOff val="-11306"/>
                <a:lumOff val="-3690"/>
                <a:alphaOff val="0"/>
              </a:schemeClr>
            </a:fillRef>
            <a:effectRef idx="0">
              <a:schemeClr val="accent2">
                <a:tint val="40000"/>
                <a:alpha val="90000"/>
                <a:hueOff val="1731674"/>
                <a:satOff val="-11306"/>
                <a:lumOff val="-3690"/>
                <a:alphaOff val="0"/>
              </a:schemeClr>
            </a:effectRef>
            <a:fontRef idx="minor">
              <a:schemeClr val="dk1">
                <a:hueOff val="0"/>
                <a:satOff val="0"/>
                <a:lumOff val="0"/>
                <a:alphaOff val="0"/>
              </a:schemeClr>
            </a:fontRef>
          </p:style>
          <p:txBody>
            <a:bodyPr spcFirstLastPara="0" vert="horz" wrap="square" lIns="265747" tIns="71120" rIns="71120" bIns="71120" numCol="1" spcCol="1270" anchor="ctr" anchorCtr="0">
              <a:noAutofit/>
            </a:bodyPr>
            <a:lstStyle/>
            <a:p>
              <a:pPr marL="0" lvl="0" indent="0" algn="l" defTabSz="444500">
                <a:lnSpc>
                  <a:spcPct val="90000"/>
                </a:lnSpc>
                <a:spcBef>
                  <a:spcPct val="0"/>
                </a:spcBef>
                <a:spcAft>
                  <a:spcPct val="35000"/>
                </a:spcAft>
                <a:buNone/>
              </a:pPr>
              <a:r>
                <a:rPr lang="en-US" sz="1400" kern="1200">
                  <a:effectLst/>
                </a:rPr>
                <a:t>Dependent on user-inputted mileage</a:t>
              </a:r>
            </a:p>
            <a:p>
              <a:pPr marL="0" lvl="0" indent="0" algn="l" defTabSz="444500">
                <a:lnSpc>
                  <a:spcPct val="90000"/>
                </a:lnSpc>
                <a:spcBef>
                  <a:spcPct val="0"/>
                </a:spcBef>
                <a:spcAft>
                  <a:spcPct val="35000"/>
                </a:spcAft>
                <a:buNone/>
              </a:pPr>
              <a:r>
                <a:rPr lang="en-US" sz="1400" kern="1200">
                  <a:effectLst/>
                </a:rPr>
                <a:t>Cards can be lost/transferred between cars</a:t>
              </a:r>
              <a:endParaRPr lang="en-US" sz="1400" kern="1200"/>
            </a:p>
          </p:txBody>
        </p:sp>
        <p:sp>
          <p:nvSpPr>
            <p:cNvPr id="10" name="Freeform: Shape 9">
              <a:extLst>
                <a:ext uri="{FF2B5EF4-FFF2-40B4-BE49-F238E27FC236}">
                  <a16:creationId xmlns:a16="http://schemas.microsoft.com/office/drawing/2014/main" id="{06DB8685-0668-4364-A352-A091D19468BE}"/>
                </a:ext>
              </a:extLst>
            </p:cNvPr>
            <p:cNvSpPr/>
            <p:nvPr/>
          </p:nvSpPr>
          <p:spPr>
            <a:xfrm>
              <a:off x="6125623" y="338249"/>
              <a:ext cx="1307592" cy="1234440"/>
            </a:xfrm>
            <a:custGeom>
              <a:avLst/>
              <a:gdLst>
                <a:gd name="connsiteX0" fmla="*/ 0 w 1107281"/>
                <a:gd name="connsiteY0" fmla="*/ 553641 h 1107281"/>
                <a:gd name="connsiteX1" fmla="*/ 553641 w 1107281"/>
                <a:gd name="connsiteY1" fmla="*/ 0 h 1107281"/>
                <a:gd name="connsiteX2" fmla="*/ 1107282 w 1107281"/>
                <a:gd name="connsiteY2" fmla="*/ 553641 h 1107281"/>
                <a:gd name="connsiteX3" fmla="*/ 553641 w 1107281"/>
                <a:gd name="connsiteY3" fmla="*/ 1107282 h 1107281"/>
                <a:gd name="connsiteX4" fmla="*/ 0 w 1107281"/>
                <a:gd name="connsiteY4" fmla="*/ 553641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281" h="1107281">
                  <a:moveTo>
                    <a:pt x="0" y="553641"/>
                  </a:moveTo>
                  <a:cubicBezTo>
                    <a:pt x="0" y="247874"/>
                    <a:pt x="247874" y="0"/>
                    <a:pt x="553641" y="0"/>
                  </a:cubicBezTo>
                  <a:cubicBezTo>
                    <a:pt x="859408" y="0"/>
                    <a:pt x="1107282" y="247874"/>
                    <a:pt x="1107282" y="553641"/>
                  </a:cubicBezTo>
                  <a:cubicBezTo>
                    <a:pt x="1107282" y="859408"/>
                    <a:pt x="859408" y="1107282"/>
                    <a:pt x="553641" y="1107282"/>
                  </a:cubicBezTo>
                  <a:cubicBezTo>
                    <a:pt x="247874" y="1107282"/>
                    <a:pt x="0" y="859408"/>
                    <a:pt x="0" y="553641"/>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62158" tIns="162158" rIns="162158" bIns="162158" numCol="1" spcCol="1270" anchor="ctr" anchorCtr="0">
              <a:noAutofit/>
            </a:bodyPr>
            <a:lstStyle/>
            <a:p>
              <a:pPr marL="0" lvl="0" indent="0" algn="ctr" defTabSz="577850">
                <a:lnSpc>
                  <a:spcPct val="90000"/>
                </a:lnSpc>
                <a:spcBef>
                  <a:spcPct val="0"/>
                </a:spcBef>
                <a:spcAft>
                  <a:spcPct val="35000"/>
                </a:spcAft>
                <a:buNone/>
              </a:pPr>
              <a:r>
                <a:rPr lang="en-US" kern="1200"/>
                <a:t>Fleet card</a:t>
              </a:r>
            </a:p>
          </p:txBody>
        </p:sp>
        <p:sp>
          <p:nvSpPr>
            <p:cNvPr id="11" name="Freeform: Shape 10">
              <a:extLst>
                <a:ext uri="{FF2B5EF4-FFF2-40B4-BE49-F238E27FC236}">
                  <a16:creationId xmlns:a16="http://schemas.microsoft.com/office/drawing/2014/main" id="{61DA21EA-569D-4030-9468-DBE3F295C7A6}"/>
                </a:ext>
              </a:extLst>
            </p:cNvPr>
            <p:cNvSpPr/>
            <p:nvPr/>
          </p:nvSpPr>
          <p:spPr>
            <a:xfrm>
              <a:off x="9359503" y="852173"/>
              <a:ext cx="1660921" cy="1673044"/>
            </a:xfrm>
            <a:custGeom>
              <a:avLst/>
              <a:gdLst>
                <a:gd name="connsiteX0" fmla="*/ 0 w 1660921"/>
                <a:gd name="connsiteY0" fmla="*/ 0 h 1107834"/>
                <a:gd name="connsiteX1" fmla="*/ 1660921 w 1660921"/>
                <a:gd name="connsiteY1" fmla="*/ 0 h 1107834"/>
                <a:gd name="connsiteX2" fmla="*/ 1660921 w 1660921"/>
                <a:gd name="connsiteY2" fmla="*/ 1107834 h 1107834"/>
                <a:gd name="connsiteX3" fmla="*/ 0 w 1660921"/>
                <a:gd name="connsiteY3" fmla="*/ 1107834 h 1107834"/>
                <a:gd name="connsiteX4" fmla="*/ 0 w 1660921"/>
                <a:gd name="connsiteY4" fmla="*/ 0 h 110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1" h="1107834">
                  <a:moveTo>
                    <a:pt x="0" y="0"/>
                  </a:moveTo>
                  <a:lnTo>
                    <a:pt x="1660921" y="0"/>
                  </a:lnTo>
                  <a:lnTo>
                    <a:pt x="1660921" y="1107834"/>
                  </a:lnTo>
                  <a:lnTo>
                    <a:pt x="0" y="1107834"/>
                  </a:lnTo>
                  <a:lnTo>
                    <a:pt x="0" y="0"/>
                  </a:lnTo>
                  <a:close/>
                </a:path>
              </a:pathLst>
            </a:custGeom>
          </p:spPr>
          <p:style>
            <a:lnRef idx="2">
              <a:schemeClr val="accent2">
                <a:tint val="40000"/>
                <a:alpha val="90000"/>
                <a:hueOff val="2597511"/>
                <a:satOff val="-16960"/>
                <a:lumOff val="-5534"/>
                <a:alphaOff val="0"/>
              </a:schemeClr>
            </a:lnRef>
            <a:fillRef idx="1">
              <a:schemeClr val="accent2">
                <a:tint val="40000"/>
                <a:alpha val="90000"/>
                <a:hueOff val="2597511"/>
                <a:satOff val="-16960"/>
                <a:lumOff val="-5534"/>
                <a:alphaOff val="0"/>
              </a:schemeClr>
            </a:fillRef>
            <a:effectRef idx="0">
              <a:schemeClr val="accent2">
                <a:tint val="40000"/>
                <a:alpha val="90000"/>
                <a:hueOff val="2597511"/>
                <a:satOff val="-16960"/>
                <a:lumOff val="-5534"/>
                <a:alphaOff val="0"/>
              </a:schemeClr>
            </a:effectRef>
            <a:fontRef idx="minor">
              <a:schemeClr val="dk1">
                <a:hueOff val="0"/>
                <a:satOff val="0"/>
                <a:lumOff val="0"/>
                <a:alphaOff val="0"/>
              </a:schemeClr>
            </a:fontRef>
          </p:style>
          <p:txBody>
            <a:bodyPr spcFirstLastPara="0" vert="horz" wrap="square" lIns="265747" tIns="71120" rIns="71120" bIns="71120" numCol="1" spcCol="1270" anchor="ctr" anchorCtr="0">
              <a:noAutofit/>
            </a:bodyPr>
            <a:lstStyle/>
            <a:p>
              <a:pPr lvl="0" defTabSz="444500">
                <a:lnSpc>
                  <a:spcPct val="90000"/>
                </a:lnSpc>
                <a:spcBef>
                  <a:spcPct val="0"/>
                </a:spcBef>
                <a:spcAft>
                  <a:spcPct val="35000"/>
                </a:spcAft>
                <a:buNone/>
              </a:pPr>
              <a:r>
                <a:rPr lang="en-US" sz="1400"/>
                <a:t>I</a:t>
              </a:r>
              <a:r>
                <a:rPr lang="en-US" sz="1400" kern="1200">
                  <a:effectLst/>
                </a:rPr>
                <a:t>nstalled on individual vehicles</a:t>
              </a:r>
            </a:p>
            <a:p>
              <a:pPr lvl="0" defTabSz="444500">
                <a:lnSpc>
                  <a:spcPct val="90000"/>
                </a:lnSpc>
                <a:spcBef>
                  <a:spcPct val="0"/>
                </a:spcBef>
                <a:spcAft>
                  <a:spcPct val="35000"/>
                </a:spcAft>
                <a:buNone/>
              </a:pPr>
              <a:r>
                <a:rPr lang="en-US" sz="1400" kern="1200">
                  <a:effectLst/>
                </a:rPr>
                <a:t>GPS and on-board diagnostics automatically report data</a:t>
              </a:r>
              <a:endParaRPr lang="en-US" sz="1400" kern="1200"/>
            </a:p>
          </p:txBody>
        </p:sp>
        <p:sp>
          <p:nvSpPr>
            <p:cNvPr id="12" name="Freeform: Shape 11">
              <a:extLst>
                <a:ext uri="{FF2B5EF4-FFF2-40B4-BE49-F238E27FC236}">
                  <a16:creationId xmlns:a16="http://schemas.microsoft.com/office/drawing/2014/main" id="{49050FAE-B040-4F78-A3C2-F3D055CA7CA1}"/>
                </a:ext>
              </a:extLst>
            </p:cNvPr>
            <p:cNvSpPr/>
            <p:nvPr/>
          </p:nvSpPr>
          <p:spPr>
            <a:xfrm>
              <a:off x="9359503" y="2525217"/>
              <a:ext cx="1660921" cy="1267483"/>
            </a:xfrm>
            <a:custGeom>
              <a:avLst/>
              <a:gdLst>
                <a:gd name="connsiteX0" fmla="*/ 0 w 1660921"/>
                <a:gd name="connsiteY0" fmla="*/ 0 h 1107834"/>
                <a:gd name="connsiteX1" fmla="*/ 1660921 w 1660921"/>
                <a:gd name="connsiteY1" fmla="*/ 0 h 1107834"/>
                <a:gd name="connsiteX2" fmla="*/ 1660921 w 1660921"/>
                <a:gd name="connsiteY2" fmla="*/ 1107834 h 1107834"/>
                <a:gd name="connsiteX3" fmla="*/ 0 w 1660921"/>
                <a:gd name="connsiteY3" fmla="*/ 1107834 h 1107834"/>
                <a:gd name="connsiteX4" fmla="*/ 0 w 1660921"/>
                <a:gd name="connsiteY4" fmla="*/ 0 h 110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1" h="1107834">
                  <a:moveTo>
                    <a:pt x="0" y="0"/>
                  </a:moveTo>
                  <a:lnTo>
                    <a:pt x="1660921" y="0"/>
                  </a:lnTo>
                  <a:lnTo>
                    <a:pt x="1660921" y="1107834"/>
                  </a:lnTo>
                  <a:lnTo>
                    <a:pt x="0" y="1107834"/>
                  </a:lnTo>
                  <a:lnTo>
                    <a:pt x="0" y="0"/>
                  </a:lnTo>
                  <a:close/>
                </a:path>
              </a:pathLst>
            </a:custGeom>
          </p:spPr>
          <p:style>
            <a:lnRef idx="2">
              <a:schemeClr val="accent2">
                <a:tint val="40000"/>
                <a:alpha val="90000"/>
                <a:hueOff val="3463348"/>
                <a:satOff val="-22613"/>
                <a:lumOff val="-7379"/>
                <a:alphaOff val="0"/>
              </a:schemeClr>
            </a:lnRef>
            <a:fillRef idx="1">
              <a:schemeClr val="accent2">
                <a:tint val="40000"/>
                <a:alpha val="90000"/>
                <a:hueOff val="3463348"/>
                <a:satOff val="-22613"/>
                <a:lumOff val="-7379"/>
                <a:alphaOff val="0"/>
              </a:schemeClr>
            </a:fillRef>
            <a:effectRef idx="0">
              <a:schemeClr val="accent2">
                <a:tint val="40000"/>
                <a:alpha val="90000"/>
                <a:hueOff val="3463348"/>
                <a:satOff val="-22613"/>
                <a:lumOff val="-7379"/>
                <a:alphaOff val="0"/>
              </a:schemeClr>
            </a:effectRef>
            <a:fontRef idx="minor">
              <a:schemeClr val="dk1">
                <a:hueOff val="0"/>
                <a:satOff val="0"/>
                <a:lumOff val="0"/>
                <a:alphaOff val="0"/>
              </a:schemeClr>
            </a:fontRef>
          </p:style>
          <p:txBody>
            <a:bodyPr spcFirstLastPara="0" vert="horz" wrap="square" lIns="265747" tIns="71120" rIns="71120" bIns="71120" numCol="1" spcCol="1270" anchor="ctr" anchorCtr="0">
              <a:noAutofit/>
            </a:bodyPr>
            <a:lstStyle/>
            <a:p>
              <a:pPr marL="0" lvl="0" indent="0" algn="l" defTabSz="444500">
                <a:lnSpc>
                  <a:spcPct val="90000"/>
                </a:lnSpc>
                <a:spcBef>
                  <a:spcPct val="0"/>
                </a:spcBef>
                <a:spcAft>
                  <a:spcPct val="35000"/>
                </a:spcAft>
                <a:buNone/>
              </a:pPr>
              <a:r>
                <a:rPr lang="en-US" sz="1400" u="sng" kern="1200">
                  <a:effectLst/>
                </a:rPr>
                <a:t>Data Recorded: </a:t>
              </a:r>
            </a:p>
            <a:p>
              <a:pPr marL="0" lvl="0" indent="0" algn="l" defTabSz="444500">
                <a:lnSpc>
                  <a:spcPct val="90000"/>
                </a:lnSpc>
                <a:spcBef>
                  <a:spcPct val="0"/>
                </a:spcBef>
                <a:buNone/>
              </a:pPr>
              <a:r>
                <a:rPr lang="en-US" sz="1400" kern="1200">
                  <a:effectLst/>
                </a:rPr>
                <a:t>- Mileage</a:t>
              </a:r>
            </a:p>
            <a:p>
              <a:pPr marL="0" lvl="0" indent="0" algn="l" defTabSz="444500">
                <a:lnSpc>
                  <a:spcPct val="90000"/>
                </a:lnSpc>
                <a:spcBef>
                  <a:spcPct val="0"/>
                </a:spcBef>
                <a:buNone/>
              </a:pPr>
              <a:r>
                <a:rPr lang="en-US" sz="1400" kern="1200">
                  <a:effectLst/>
                </a:rPr>
                <a:t>- Fuel use</a:t>
              </a:r>
            </a:p>
            <a:p>
              <a:pPr marL="0" lvl="0" indent="0" algn="l" defTabSz="444500">
                <a:lnSpc>
                  <a:spcPct val="90000"/>
                </a:lnSpc>
                <a:spcBef>
                  <a:spcPct val="0"/>
                </a:spcBef>
                <a:buNone/>
              </a:pPr>
              <a:r>
                <a:rPr lang="en-US" sz="1400" kern="1200">
                  <a:effectLst/>
                </a:rPr>
                <a:t>- Idling periods</a:t>
              </a:r>
            </a:p>
            <a:p>
              <a:pPr marL="0" lvl="0" indent="0" algn="l" defTabSz="444500">
                <a:lnSpc>
                  <a:spcPct val="90000"/>
                </a:lnSpc>
                <a:spcBef>
                  <a:spcPct val="0"/>
                </a:spcBef>
                <a:buNone/>
              </a:pPr>
              <a:r>
                <a:rPr lang="en-US" sz="1400" kern="1200">
                  <a:effectLst/>
                </a:rPr>
                <a:t>- Routes</a:t>
              </a:r>
            </a:p>
            <a:p>
              <a:pPr marL="0" lvl="0" indent="0" algn="l" defTabSz="444500">
                <a:lnSpc>
                  <a:spcPct val="90000"/>
                </a:lnSpc>
                <a:spcBef>
                  <a:spcPct val="0"/>
                </a:spcBef>
                <a:buNone/>
              </a:pPr>
              <a:r>
                <a:rPr lang="en-US" sz="1400" kern="1200">
                  <a:effectLst/>
                </a:rPr>
                <a:t>- Maintenance needs</a:t>
              </a:r>
              <a:endParaRPr lang="en-US" sz="1400" kern="1200"/>
            </a:p>
          </p:txBody>
        </p:sp>
        <p:sp>
          <p:nvSpPr>
            <p:cNvPr id="13" name="Freeform: Shape 12">
              <a:extLst>
                <a:ext uri="{FF2B5EF4-FFF2-40B4-BE49-F238E27FC236}">
                  <a16:creationId xmlns:a16="http://schemas.microsoft.com/office/drawing/2014/main" id="{3B3328B4-CD1C-4F2D-AF53-DBDDAF299FB2}"/>
                </a:ext>
              </a:extLst>
            </p:cNvPr>
            <p:cNvSpPr/>
            <p:nvPr/>
          </p:nvSpPr>
          <p:spPr>
            <a:xfrm>
              <a:off x="9359503" y="3792701"/>
              <a:ext cx="1660921" cy="1099230"/>
            </a:xfrm>
            <a:custGeom>
              <a:avLst/>
              <a:gdLst>
                <a:gd name="connsiteX0" fmla="*/ 0 w 1660921"/>
                <a:gd name="connsiteY0" fmla="*/ 0 h 1107834"/>
                <a:gd name="connsiteX1" fmla="*/ 1660921 w 1660921"/>
                <a:gd name="connsiteY1" fmla="*/ 0 h 1107834"/>
                <a:gd name="connsiteX2" fmla="*/ 1660921 w 1660921"/>
                <a:gd name="connsiteY2" fmla="*/ 1107834 h 1107834"/>
                <a:gd name="connsiteX3" fmla="*/ 0 w 1660921"/>
                <a:gd name="connsiteY3" fmla="*/ 1107834 h 1107834"/>
                <a:gd name="connsiteX4" fmla="*/ 0 w 1660921"/>
                <a:gd name="connsiteY4" fmla="*/ 0 h 1107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921" h="1107834">
                  <a:moveTo>
                    <a:pt x="0" y="0"/>
                  </a:moveTo>
                  <a:lnTo>
                    <a:pt x="1660921" y="0"/>
                  </a:lnTo>
                  <a:lnTo>
                    <a:pt x="1660921" y="1107834"/>
                  </a:lnTo>
                  <a:lnTo>
                    <a:pt x="0" y="1107834"/>
                  </a:lnTo>
                  <a:lnTo>
                    <a:pt x="0" y="0"/>
                  </a:lnTo>
                  <a:close/>
                </a:path>
              </a:pathLst>
            </a:custGeom>
          </p:spPr>
          <p:style>
            <a:lnRef idx="2">
              <a:schemeClr val="accent2">
                <a:tint val="40000"/>
                <a:alpha val="90000"/>
                <a:hueOff val="4329185"/>
                <a:satOff val="-28266"/>
                <a:lumOff val="-9224"/>
                <a:alphaOff val="0"/>
              </a:schemeClr>
            </a:lnRef>
            <a:fillRef idx="1">
              <a:schemeClr val="accent2">
                <a:tint val="40000"/>
                <a:alpha val="90000"/>
                <a:hueOff val="4329185"/>
                <a:satOff val="-28266"/>
                <a:lumOff val="-9224"/>
                <a:alphaOff val="0"/>
              </a:schemeClr>
            </a:fillRef>
            <a:effectRef idx="0">
              <a:schemeClr val="accent2">
                <a:tint val="40000"/>
                <a:alpha val="90000"/>
                <a:hueOff val="4329185"/>
                <a:satOff val="-28266"/>
                <a:lumOff val="-9224"/>
                <a:alphaOff val="0"/>
              </a:schemeClr>
            </a:effectRef>
            <a:fontRef idx="minor">
              <a:schemeClr val="dk1">
                <a:hueOff val="0"/>
                <a:satOff val="0"/>
                <a:lumOff val="0"/>
                <a:alphaOff val="0"/>
              </a:schemeClr>
            </a:fontRef>
          </p:style>
          <p:txBody>
            <a:bodyPr spcFirstLastPara="0" vert="horz" wrap="square" lIns="265747" tIns="71120" rIns="71120" bIns="71120" numCol="1" spcCol="1270" anchor="ctr" anchorCtr="0">
              <a:noAutofit/>
            </a:bodyPr>
            <a:lstStyle/>
            <a:p>
              <a:pPr marL="0" lvl="0" indent="0" algn="l" defTabSz="444500">
                <a:lnSpc>
                  <a:spcPct val="90000"/>
                </a:lnSpc>
                <a:spcBef>
                  <a:spcPct val="0"/>
                </a:spcBef>
                <a:spcAft>
                  <a:spcPct val="35000"/>
                </a:spcAft>
                <a:buNone/>
              </a:pPr>
              <a:r>
                <a:rPr lang="en-US" sz="1400" kern="1200"/>
                <a:t>Can be costly </a:t>
              </a:r>
            </a:p>
          </p:txBody>
        </p:sp>
        <p:sp>
          <p:nvSpPr>
            <p:cNvPr id="14" name="Freeform: Shape 13">
              <a:extLst>
                <a:ext uri="{FF2B5EF4-FFF2-40B4-BE49-F238E27FC236}">
                  <a16:creationId xmlns:a16="http://schemas.microsoft.com/office/drawing/2014/main" id="{E33E338C-65E7-4A65-BDD0-47910A0716F0}"/>
                </a:ext>
              </a:extLst>
            </p:cNvPr>
            <p:cNvSpPr/>
            <p:nvPr/>
          </p:nvSpPr>
          <p:spPr>
            <a:xfrm>
              <a:off x="10738010" y="266066"/>
              <a:ext cx="1307623" cy="1233504"/>
            </a:xfrm>
            <a:custGeom>
              <a:avLst/>
              <a:gdLst>
                <a:gd name="connsiteX0" fmla="*/ 0 w 1107281"/>
                <a:gd name="connsiteY0" fmla="*/ 553641 h 1107281"/>
                <a:gd name="connsiteX1" fmla="*/ 553641 w 1107281"/>
                <a:gd name="connsiteY1" fmla="*/ 0 h 1107281"/>
                <a:gd name="connsiteX2" fmla="*/ 1107282 w 1107281"/>
                <a:gd name="connsiteY2" fmla="*/ 553641 h 1107281"/>
                <a:gd name="connsiteX3" fmla="*/ 553641 w 1107281"/>
                <a:gd name="connsiteY3" fmla="*/ 1107282 h 1107281"/>
                <a:gd name="connsiteX4" fmla="*/ 0 w 1107281"/>
                <a:gd name="connsiteY4" fmla="*/ 553641 h 1107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281" h="1107281">
                  <a:moveTo>
                    <a:pt x="0" y="553641"/>
                  </a:moveTo>
                  <a:cubicBezTo>
                    <a:pt x="0" y="247874"/>
                    <a:pt x="247874" y="0"/>
                    <a:pt x="553641" y="0"/>
                  </a:cubicBezTo>
                  <a:cubicBezTo>
                    <a:pt x="859408" y="0"/>
                    <a:pt x="1107282" y="247874"/>
                    <a:pt x="1107282" y="553641"/>
                  </a:cubicBezTo>
                  <a:cubicBezTo>
                    <a:pt x="1107282" y="859408"/>
                    <a:pt x="859408" y="1107282"/>
                    <a:pt x="553641" y="1107282"/>
                  </a:cubicBezTo>
                  <a:cubicBezTo>
                    <a:pt x="247874" y="1107282"/>
                    <a:pt x="0" y="859408"/>
                    <a:pt x="0" y="553641"/>
                  </a:cubicBezTo>
                  <a:close/>
                </a:path>
              </a:pathLst>
            </a:custGeom>
          </p:spPr>
          <p:style>
            <a:lnRef idx="2">
              <a:schemeClr val="lt1">
                <a:hueOff val="0"/>
                <a:satOff val="0"/>
                <a:lumOff val="0"/>
                <a:alphaOff val="0"/>
              </a:schemeClr>
            </a:lnRef>
            <a:fillRef idx="1">
              <a:schemeClr val="accent2">
                <a:hueOff val="4069167"/>
                <a:satOff val="5090"/>
                <a:lumOff val="-45294"/>
                <a:alphaOff val="0"/>
              </a:schemeClr>
            </a:fillRef>
            <a:effectRef idx="0">
              <a:schemeClr val="accent2">
                <a:hueOff val="4069167"/>
                <a:satOff val="5090"/>
                <a:lumOff val="-45294"/>
                <a:alphaOff val="0"/>
              </a:schemeClr>
            </a:effectRef>
            <a:fontRef idx="minor">
              <a:schemeClr val="lt1"/>
            </a:fontRef>
          </p:style>
          <p:txBody>
            <a:bodyPr spcFirstLastPara="0" vert="horz" wrap="square" lIns="162158" tIns="162158" rIns="162158" bIns="162158" numCol="1" spcCol="1270" anchor="ctr" anchorCtr="0">
              <a:noAutofit/>
            </a:bodyPr>
            <a:lstStyle/>
            <a:p>
              <a:pPr marL="0" lvl="0" indent="0" algn="ctr" defTabSz="577850">
                <a:lnSpc>
                  <a:spcPct val="90000"/>
                </a:lnSpc>
                <a:spcBef>
                  <a:spcPct val="0"/>
                </a:spcBef>
                <a:spcAft>
                  <a:spcPct val="35000"/>
                </a:spcAft>
                <a:buNone/>
              </a:pPr>
              <a:r>
                <a:rPr lang="en-US" kern="1200"/>
                <a:t>Vehicle telematics</a:t>
              </a:r>
            </a:p>
          </p:txBody>
        </p:sp>
      </p:grpSp>
    </p:spTree>
    <p:extLst>
      <p:ext uri="{BB962C8B-B14F-4D97-AF65-F5344CB8AC3E}">
        <p14:creationId xmlns:p14="http://schemas.microsoft.com/office/powerpoint/2010/main" val="42496037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6D1B1D-6B2D-4910-9E58-AEDB17037790}"/>
              </a:ext>
            </a:extLst>
          </p:cNvPr>
          <p:cNvSpPr>
            <a:spLocks noGrp="1"/>
          </p:cNvSpPr>
          <p:nvPr>
            <p:ph type="title"/>
          </p:nvPr>
        </p:nvSpPr>
        <p:spPr>
          <a:xfrm>
            <a:off x="749300" y="340738"/>
            <a:ext cx="10515600" cy="1325563"/>
          </a:xfrm>
        </p:spPr>
        <p:txBody>
          <a:bodyPr/>
          <a:lstStyle/>
          <a:p>
            <a:r>
              <a:rPr lang="en-US"/>
              <a:t>Operational Policies</a:t>
            </a:r>
          </a:p>
        </p:txBody>
      </p:sp>
      <p:grpSp>
        <p:nvGrpSpPr>
          <p:cNvPr id="4" name="Group 3">
            <a:extLst>
              <a:ext uri="{FF2B5EF4-FFF2-40B4-BE49-F238E27FC236}">
                <a16:creationId xmlns:a16="http://schemas.microsoft.com/office/drawing/2014/main" id="{8486E201-B68E-4419-A2B6-DF22FA1EC9F7}"/>
              </a:ext>
            </a:extLst>
          </p:cNvPr>
          <p:cNvGrpSpPr/>
          <p:nvPr/>
        </p:nvGrpSpPr>
        <p:grpSpPr>
          <a:xfrm>
            <a:off x="865325" y="1569524"/>
            <a:ext cx="10671997" cy="4756883"/>
            <a:chOff x="2119283" y="1003441"/>
            <a:chExt cx="7183108" cy="4520592"/>
          </a:xfrm>
        </p:grpSpPr>
        <p:grpSp>
          <p:nvGrpSpPr>
            <p:cNvPr id="5" name="Group 4">
              <a:extLst>
                <a:ext uri="{FF2B5EF4-FFF2-40B4-BE49-F238E27FC236}">
                  <a16:creationId xmlns:a16="http://schemas.microsoft.com/office/drawing/2014/main" id="{1E1C9CFE-42E9-416A-A799-7A0590A973B5}"/>
                </a:ext>
              </a:extLst>
            </p:cNvPr>
            <p:cNvGrpSpPr/>
            <p:nvPr/>
          </p:nvGrpSpPr>
          <p:grpSpPr>
            <a:xfrm>
              <a:off x="2606963" y="1003441"/>
              <a:ext cx="6695428" cy="4495957"/>
              <a:chOff x="983903" y="1254901"/>
              <a:chExt cx="6695428" cy="4495957"/>
            </a:xfrm>
          </p:grpSpPr>
          <p:sp>
            <p:nvSpPr>
              <p:cNvPr id="7" name="Freeform: Shape 6">
                <a:extLst>
                  <a:ext uri="{FF2B5EF4-FFF2-40B4-BE49-F238E27FC236}">
                    <a16:creationId xmlns:a16="http://schemas.microsoft.com/office/drawing/2014/main" id="{D1F98E68-F7E1-4A17-AF7F-D2E30219523E}"/>
                  </a:ext>
                </a:extLst>
              </p:cNvPr>
              <p:cNvSpPr/>
              <p:nvPr/>
            </p:nvSpPr>
            <p:spPr>
              <a:xfrm>
                <a:off x="2319539" y="4135015"/>
                <a:ext cx="4713965" cy="326686"/>
              </a:xfrm>
              <a:custGeom>
                <a:avLst/>
                <a:gdLst>
                  <a:gd name="connsiteX0" fmla="*/ 0 w 4306824"/>
                  <a:gd name="connsiteY0" fmla="*/ 0 h 967924"/>
                  <a:gd name="connsiteX1" fmla="*/ 4306824 w 4306824"/>
                  <a:gd name="connsiteY1" fmla="*/ 0 h 967924"/>
                  <a:gd name="connsiteX2" fmla="*/ 4306824 w 4306824"/>
                  <a:gd name="connsiteY2" fmla="*/ 967924 h 967924"/>
                  <a:gd name="connsiteX3" fmla="*/ 0 w 4306824"/>
                  <a:gd name="connsiteY3" fmla="*/ 967924 h 967924"/>
                  <a:gd name="connsiteX4" fmla="*/ 0 w 4306824"/>
                  <a:gd name="connsiteY4" fmla="*/ 0 h 96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967924">
                    <a:moveTo>
                      <a:pt x="0" y="0"/>
                    </a:moveTo>
                    <a:lnTo>
                      <a:pt x="4306824" y="0"/>
                    </a:lnTo>
                    <a:lnTo>
                      <a:pt x="4306824" y="967924"/>
                    </a:lnTo>
                    <a:lnTo>
                      <a:pt x="0" y="9679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a:t>Develop and communicate purchasing policy (see below) about replacing bulbs and fixtures </a:t>
                </a:r>
              </a:p>
            </p:txBody>
          </p:sp>
          <p:grpSp>
            <p:nvGrpSpPr>
              <p:cNvPr id="9" name="Group 8">
                <a:extLst>
                  <a:ext uri="{FF2B5EF4-FFF2-40B4-BE49-F238E27FC236}">
                    <a16:creationId xmlns:a16="http://schemas.microsoft.com/office/drawing/2014/main" id="{57B88AAF-4EE7-4ED9-BB90-335ED282FD29}"/>
                  </a:ext>
                </a:extLst>
              </p:cNvPr>
              <p:cNvGrpSpPr/>
              <p:nvPr/>
            </p:nvGrpSpPr>
            <p:grpSpPr>
              <a:xfrm>
                <a:off x="983903" y="1254901"/>
                <a:ext cx="6695428" cy="4495957"/>
                <a:chOff x="3323756" y="1828927"/>
                <a:chExt cx="6058704" cy="2687957"/>
              </a:xfrm>
            </p:grpSpPr>
            <p:sp>
              <p:nvSpPr>
                <p:cNvPr id="11" name="Straight Connector 10">
                  <a:extLst>
                    <a:ext uri="{FF2B5EF4-FFF2-40B4-BE49-F238E27FC236}">
                      <a16:creationId xmlns:a16="http://schemas.microsoft.com/office/drawing/2014/main" id="{CFF96242-C832-4179-8E46-049BD9F1CF0A}"/>
                    </a:ext>
                  </a:extLst>
                </p:cNvPr>
                <p:cNvSpPr/>
                <p:nvPr/>
              </p:nvSpPr>
              <p:spPr>
                <a:xfrm flipV="1">
                  <a:off x="3323756" y="1828927"/>
                  <a:ext cx="6058704" cy="1433"/>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19C2BCFA-4F20-4585-859A-1668E86443CB}"/>
                    </a:ext>
                  </a:extLst>
                </p:cNvPr>
                <p:cNvSpPr/>
                <p:nvPr/>
              </p:nvSpPr>
              <p:spPr>
                <a:xfrm>
                  <a:off x="3352800" y="1830362"/>
                  <a:ext cx="1097280" cy="1065758"/>
                </a:xfrm>
                <a:custGeom>
                  <a:avLst/>
                  <a:gdLst>
                    <a:gd name="connsiteX0" fmla="*/ 0 w 1097280"/>
                    <a:gd name="connsiteY0" fmla="*/ 0 h 1065758"/>
                    <a:gd name="connsiteX1" fmla="*/ 1097280 w 1097280"/>
                    <a:gd name="connsiteY1" fmla="*/ 0 h 1065758"/>
                    <a:gd name="connsiteX2" fmla="*/ 1097280 w 1097280"/>
                    <a:gd name="connsiteY2" fmla="*/ 1065758 h 1065758"/>
                    <a:gd name="connsiteX3" fmla="*/ 0 w 1097280"/>
                    <a:gd name="connsiteY3" fmla="*/ 1065758 h 1065758"/>
                    <a:gd name="connsiteX4" fmla="*/ 0 w 1097280"/>
                    <a:gd name="connsiteY4" fmla="*/ 0 h 106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65758">
                      <a:moveTo>
                        <a:pt x="0" y="0"/>
                      </a:moveTo>
                      <a:lnTo>
                        <a:pt x="1097280" y="0"/>
                      </a:lnTo>
                      <a:lnTo>
                        <a:pt x="1097280" y="1065758"/>
                      </a:lnTo>
                      <a:lnTo>
                        <a:pt x="0" y="10657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kern="1200"/>
                    <a:t>Heating, ventilation, and air conditioning (HVAC) systems </a:t>
                  </a:r>
                </a:p>
              </p:txBody>
            </p:sp>
            <p:sp>
              <p:nvSpPr>
                <p:cNvPr id="13" name="Freeform: Shape 12">
                  <a:extLst>
                    <a:ext uri="{FF2B5EF4-FFF2-40B4-BE49-F238E27FC236}">
                      <a16:creationId xmlns:a16="http://schemas.microsoft.com/office/drawing/2014/main" id="{F22A13AC-D5D0-4DAC-97A3-288B8D0335FA}"/>
                    </a:ext>
                  </a:extLst>
                </p:cNvPr>
                <p:cNvSpPr/>
                <p:nvPr/>
              </p:nvSpPr>
              <p:spPr>
                <a:xfrm>
                  <a:off x="4532375" y="1842891"/>
                  <a:ext cx="4495269" cy="250567"/>
                </a:xfrm>
                <a:custGeom>
                  <a:avLst/>
                  <a:gdLst>
                    <a:gd name="connsiteX0" fmla="*/ 0 w 4306824"/>
                    <a:gd name="connsiteY0" fmla="*/ 0 h 250567"/>
                    <a:gd name="connsiteX1" fmla="*/ 4306824 w 4306824"/>
                    <a:gd name="connsiteY1" fmla="*/ 0 h 250567"/>
                    <a:gd name="connsiteX2" fmla="*/ 4306824 w 4306824"/>
                    <a:gd name="connsiteY2" fmla="*/ 250567 h 250567"/>
                    <a:gd name="connsiteX3" fmla="*/ 0 w 4306824"/>
                    <a:gd name="connsiteY3" fmla="*/ 250567 h 250567"/>
                    <a:gd name="connsiteX4" fmla="*/ 0 w 4306824"/>
                    <a:gd name="connsiteY4" fmla="*/ 0 h 25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250567">
                      <a:moveTo>
                        <a:pt x="0" y="0"/>
                      </a:moveTo>
                      <a:lnTo>
                        <a:pt x="4306824" y="0"/>
                      </a:lnTo>
                      <a:lnTo>
                        <a:pt x="4306824" y="250567"/>
                      </a:lnTo>
                      <a:lnTo>
                        <a:pt x="0" y="2505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Establish</a:t>
                  </a:r>
                  <a:r>
                    <a:rPr lang="en-US" sz="1200" kern="1200"/>
                    <a:t> </a:t>
                  </a:r>
                  <a:r>
                    <a:rPr lang="en-US" sz="1400" kern="1200"/>
                    <a:t>temperature setpoints and setbacks for occupied and unoccupied times</a:t>
                  </a:r>
                </a:p>
              </p:txBody>
            </p:sp>
            <p:sp>
              <p:nvSpPr>
                <p:cNvPr id="15" name="Freeform: Shape 14">
                  <a:extLst>
                    <a:ext uri="{FF2B5EF4-FFF2-40B4-BE49-F238E27FC236}">
                      <a16:creationId xmlns:a16="http://schemas.microsoft.com/office/drawing/2014/main" id="{0AC30BE9-57AB-402C-9B5C-A6F7A7A293FD}"/>
                    </a:ext>
                  </a:extLst>
                </p:cNvPr>
                <p:cNvSpPr/>
                <p:nvPr/>
              </p:nvSpPr>
              <p:spPr>
                <a:xfrm>
                  <a:off x="4532373" y="2053946"/>
                  <a:ext cx="4577564" cy="250567"/>
                </a:xfrm>
                <a:custGeom>
                  <a:avLst/>
                  <a:gdLst>
                    <a:gd name="connsiteX0" fmla="*/ 0 w 4306824"/>
                    <a:gd name="connsiteY0" fmla="*/ 0 h 250567"/>
                    <a:gd name="connsiteX1" fmla="*/ 4306824 w 4306824"/>
                    <a:gd name="connsiteY1" fmla="*/ 0 h 250567"/>
                    <a:gd name="connsiteX2" fmla="*/ 4306824 w 4306824"/>
                    <a:gd name="connsiteY2" fmla="*/ 250567 h 250567"/>
                    <a:gd name="connsiteX3" fmla="*/ 0 w 4306824"/>
                    <a:gd name="connsiteY3" fmla="*/ 250567 h 250567"/>
                    <a:gd name="connsiteX4" fmla="*/ 0 w 4306824"/>
                    <a:gd name="connsiteY4" fmla="*/ 0 h 25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250567">
                      <a:moveTo>
                        <a:pt x="0" y="0"/>
                      </a:moveTo>
                      <a:lnTo>
                        <a:pt x="4306824" y="0"/>
                      </a:lnTo>
                      <a:lnTo>
                        <a:pt x="4306824" y="250567"/>
                      </a:lnTo>
                      <a:lnTo>
                        <a:pt x="0" y="2505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a:t>Keep a list of operating parameters, including the temperature set points and operating schedule, for each piece of equipment. Locate in visible locations to make sure equipment is programmed correctly. </a:t>
                  </a:r>
                </a:p>
              </p:txBody>
            </p:sp>
            <p:sp>
              <p:nvSpPr>
                <p:cNvPr id="17" name="Freeform: Shape 16">
                  <a:extLst>
                    <a:ext uri="{FF2B5EF4-FFF2-40B4-BE49-F238E27FC236}">
                      <a16:creationId xmlns:a16="http://schemas.microsoft.com/office/drawing/2014/main" id="{34F103BD-92C7-46D2-95FE-CA03775D7B1E}"/>
                    </a:ext>
                  </a:extLst>
                </p:cNvPr>
                <p:cNvSpPr/>
                <p:nvPr/>
              </p:nvSpPr>
              <p:spPr>
                <a:xfrm>
                  <a:off x="4532373" y="2463767"/>
                  <a:ext cx="4618875" cy="421857"/>
                </a:xfrm>
                <a:custGeom>
                  <a:avLst/>
                  <a:gdLst>
                    <a:gd name="connsiteX0" fmla="*/ 0 w 4306824"/>
                    <a:gd name="connsiteY0" fmla="*/ 0 h 250567"/>
                    <a:gd name="connsiteX1" fmla="*/ 4306824 w 4306824"/>
                    <a:gd name="connsiteY1" fmla="*/ 0 h 250567"/>
                    <a:gd name="connsiteX2" fmla="*/ 4306824 w 4306824"/>
                    <a:gd name="connsiteY2" fmla="*/ 250567 h 250567"/>
                    <a:gd name="connsiteX3" fmla="*/ 0 w 4306824"/>
                    <a:gd name="connsiteY3" fmla="*/ 250567 h 250567"/>
                    <a:gd name="connsiteX4" fmla="*/ 0 w 4306824"/>
                    <a:gd name="connsiteY4" fmla="*/ 0 h 25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250567">
                      <a:moveTo>
                        <a:pt x="0" y="0"/>
                      </a:moveTo>
                      <a:lnTo>
                        <a:pt x="4306824" y="0"/>
                      </a:lnTo>
                      <a:lnTo>
                        <a:pt x="4306824" y="250567"/>
                      </a:lnTo>
                      <a:lnTo>
                        <a:pt x="0" y="2505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a:t>Post guidance on when operable windows can be opened based on room thermostat setpoints. For example, assuming thermostats are set from 70 degrees to 75 degrees, building occupants should have clear direction that they can opened windows between 68-77 degrees outdoor temperature. </a:t>
                  </a:r>
                </a:p>
              </p:txBody>
            </p:sp>
            <p:sp>
              <p:nvSpPr>
                <p:cNvPr id="19" name="Freeform: Shape 18">
                  <a:extLst>
                    <a:ext uri="{FF2B5EF4-FFF2-40B4-BE49-F238E27FC236}">
                      <a16:creationId xmlns:a16="http://schemas.microsoft.com/office/drawing/2014/main" id="{7DAFD0E6-FC84-4291-8FAE-66535316290E}"/>
                    </a:ext>
                  </a:extLst>
                </p:cNvPr>
                <p:cNvSpPr/>
                <p:nvPr/>
              </p:nvSpPr>
              <p:spPr>
                <a:xfrm>
                  <a:off x="4532373" y="2964617"/>
                  <a:ext cx="4306824" cy="149120"/>
                </a:xfrm>
                <a:custGeom>
                  <a:avLst/>
                  <a:gdLst>
                    <a:gd name="connsiteX0" fmla="*/ 0 w 4306824"/>
                    <a:gd name="connsiteY0" fmla="*/ 0 h 250567"/>
                    <a:gd name="connsiteX1" fmla="*/ 4306824 w 4306824"/>
                    <a:gd name="connsiteY1" fmla="*/ 0 h 250567"/>
                    <a:gd name="connsiteX2" fmla="*/ 4306824 w 4306824"/>
                    <a:gd name="connsiteY2" fmla="*/ 250567 h 250567"/>
                    <a:gd name="connsiteX3" fmla="*/ 0 w 4306824"/>
                    <a:gd name="connsiteY3" fmla="*/ 250567 h 250567"/>
                    <a:gd name="connsiteX4" fmla="*/ 0 w 4306824"/>
                    <a:gd name="connsiteY4" fmla="*/ 0 h 25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250567">
                      <a:moveTo>
                        <a:pt x="0" y="0"/>
                      </a:moveTo>
                      <a:lnTo>
                        <a:pt x="4306824" y="0"/>
                      </a:lnTo>
                      <a:lnTo>
                        <a:pt x="4306824" y="250567"/>
                      </a:lnTo>
                      <a:lnTo>
                        <a:pt x="0" y="25056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a:t>Create communication channels for building occupants to provide feedback on comfort or operational issues. A regularly administered survey can be useful to gather additional feedback on occupant comfort</a:t>
                  </a:r>
                </a:p>
              </p:txBody>
            </p:sp>
            <p:sp>
              <p:nvSpPr>
                <p:cNvPr id="21" name="Freeform: Shape 20">
                  <a:extLst>
                    <a:ext uri="{FF2B5EF4-FFF2-40B4-BE49-F238E27FC236}">
                      <a16:creationId xmlns:a16="http://schemas.microsoft.com/office/drawing/2014/main" id="{18ACD86C-E2F2-400C-98A5-37485DE96BDF}"/>
                    </a:ext>
                  </a:extLst>
                </p:cNvPr>
                <p:cNvSpPr/>
                <p:nvPr/>
              </p:nvSpPr>
              <p:spPr>
                <a:xfrm>
                  <a:off x="3352800" y="3172589"/>
                  <a:ext cx="1097280" cy="789289"/>
                </a:xfrm>
                <a:custGeom>
                  <a:avLst/>
                  <a:gdLst>
                    <a:gd name="connsiteX0" fmla="*/ 0 w 1097280"/>
                    <a:gd name="connsiteY0" fmla="*/ 0 h 1065758"/>
                    <a:gd name="connsiteX1" fmla="*/ 1097280 w 1097280"/>
                    <a:gd name="connsiteY1" fmla="*/ 0 h 1065758"/>
                    <a:gd name="connsiteX2" fmla="*/ 1097280 w 1097280"/>
                    <a:gd name="connsiteY2" fmla="*/ 1065758 h 1065758"/>
                    <a:gd name="connsiteX3" fmla="*/ 0 w 1097280"/>
                    <a:gd name="connsiteY3" fmla="*/ 1065758 h 1065758"/>
                    <a:gd name="connsiteX4" fmla="*/ 0 w 1097280"/>
                    <a:gd name="connsiteY4" fmla="*/ 0 h 106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65758">
                      <a:moveTo>
                        <a:pt x="0" y="0"/>
                      </a:moveTo>
                      <a:lnTo>
                        <a:pt x="1097280" y="0"/>
                      </a:lnTo>
                      <a:lnTo>
                        <a:pt x="1097280" y="1065758"/>
                      </a:lnTo>
                      <a:lnTo>
                        <a:pt x="0" y="10657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kern="1200"/>
                    <a:t>Lighting systems</a:t>
                  </a:r>
                </a:p>
              </p:txBody>
            </p:sp>
            <p:sp>
              <p:nvSpPr>
                <p:cNvPr id="22" name="Freeform: Shape 21">
                  <a:extLst>
                    <a:ext uri="{FF2B5EF4-FFF2-40B4-BE49-F238E27FC236}">
                      <a16:creationId xmlns:a16="http://schemas.microsoft.com/office/drawing/2014/main" id="{8616C589-11E7-4E51-A885-FC372C0ADA05}"/>
                    </a:ext>
                  </a:extLst>
                </p:cNvPr>
                <p:cNvSpPr/>
                <p:nvPr/>
              </p:nvSpPr>
              <p:spPr>
                <a:xfrm>
                  <a:off x="4510133" y="3361462"/>
                  <a:ext cx="4265674" cy="195313"/>
                </a:xfrm>
                <a:custGeom>
                  <a:avLst/>
                  <a:gdLst>
                    <a:gd name="connsiteX0" fmla="*/ 0 w 4306824"/>
                    <a:gd name="connsiteY0" fmla="*/ 0 h 967924"/>
                    <a:gd name="connsiteX1" fmla="*/ 4306824 w 4306824"/>
                    <a:gd name="connsiteY1" fmla="*/ 0 h 967924"/>
                    <a:gd name="connsiteX2" fmla="*/ 4306824 w 4306824"/>
                    <a:gd name="connsiteY2" fmla="*/ 967924 h 967924"/>
                    <a:gd name="connsiteX3" fmla="*/ 0 w 4306824"/>
                    <a:gd name="connsiteY3" fmla="*/ 967924 h 967924"/>
                    <a:gd name="connsiteX4" fmla="*/ 0 w 4306824"/>
                    <a:gd name="connsiteY4" fmla="*/ 0 h 96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967924">
                      <a:moveTo>
                        <a:pt x="0" y="0"/>
                      </a:moveTo>
                      <a:lnTo>
                        <a:pt x="4306824" y="0"/>
                      </a:lnTo>
                      <a:lnTo>
                        <a:pt x="4306824" y="967924"/>
                      </a:lnTo>
                      <a:lnTo>
                        <a:pt x="0" y="9679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a:t>Promote or incentivize occupants to turn off switched lights when not in use. </a:t>
                  </a:r>
                </a:p>
              </p:txBody>
            </p:sp>
            <p:sp>
              <p:nvSpPr>
                <p:cNvPr id="25" name="Freeform: Shape 24">
                  <a:extLst>
                    <a:ext uri="{FF2B5EF4-FFF2-40B4-BE49-F238E27FC236}">
                      <a16:creationId xmlns:a16="http://schemas.microsoft.com/office/drawing/2014/main" id="{84B26950-4661-4791-BD4D-A140B6574F87}"/>
                    </a:ext>
                  </a:extLst>
                </p:cNvPr>
                <p:cNvSpPr/>
                <p:nvPr/>
              </p:nvSpPr>
              <p:spPr>
                <a:xfrm>
                  <a:off x="3352800" y="3874430"/>
                  <a:ext cx="1097280" cy="620189"/>
                </a:xfrm>
                <a:custGeom>
                  <a:avLst/>
                  <a:gdLst>
                    <a:gd name="connsiteX0" fmla="*/ 0 w 1097280"/>
                    <a:gd name="connsiteY0" fmla="*/ 0 h 1065758"/>
                    <a:gd name="connsiteX1" fmla="*/ 1097280 w 1097280"/>
                    <a:gd name="connsiteY1" fmla="*/ 0 h 1065758"/>
                    <a:gd name="connsiteX2" fmla="*/ 1097280 w 1097280"/>
                    <a:gd name="connsiteY2" fmla="*/ 1065758 h 1065758"/>
                    <a:gd name="connsiteX3" fmla="*/ 0 w 1097280"/>
                    <a:gd name="connsiteY3" fmla="*/ 1065758 h 1065758"/>
                    <a:gd name="connsiteX4" fmla="*/ 0 w 1097280"/>
                    <a:gd name="connsiteY4" fmla="*/ 0 h 106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65758">
                      <a:moveTo>
                        <a:pt x="0" y="0"/>
                      </a:moveTo>
                      <a:lnTo>
                        <a:pt x="1097280" y="0"/>
                      </a:lnTo>
                      <a:lnTo>
                        <a:pt x="1097280" y="1065758"/>
                      </a:lnTo>
                      <a:lnTo>
                        <a:pt x="0" y="10657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kern="1200"/>
                    <a:t>Plug loads</a:t>
                  </a:r>
                </a:p>
              </p:txBody>
            </p:sp>
            <p:sp>
              <p:nvSpPr>
                <p:cNvPr id="26" name="Freeform: Shape 25">
                  <a:extLst>
                    <a:ext uri="{FF2B5EF4-FFF2-40B4-BE49-F238E27FC236}">
                      <a16:creationId xmlns:a16="http://schemas.microsoft.com/office/drawing/2014/main" id="{110C9622-1CE4-4A7D-B660-909E3BA74C07}"/>
                    </a:ext>
                  </a:extLst>
                </p:cNvPr>
                <p:cNvSpPr/>
                <p:nvPr/>
              </p:nvSpPr>
              <p:spPr>
                <a:xfrm>
                  <a:off x="4532374" y="3874431"/>
                  <a:ext cx="4306824" cy="262395"/>
                </a:xfrm>
                <a:custGeom>
                  <a:avLst/>
                  <a:gdLst>
                    <a:gd name="connsiteX0" fmla="*/ 0 w 4306824"/>
                    <a:gd name="connsiteY0" fmla="*/ 0 h 495411"/>
                    <a:gd name="connsiteX1" fmla="*/ 4306824 w 4306824"/>
                    <a:gd name="connsiteY1" fmla="*/ 0 h 495411"/>
                    <a:gd name="connsiteX2" fmla="*/ 4306824 w 4306824"/>
                    <a:gd name="connsiteY2" fmla="*/ 495411 h 495411"/>
                    <a:gd name="connsiteX3" fmla="*/ 0 w 4306824"/>
                    <a:gd name="connsiteY3" fmla="*/ 495411 h 495411"/>
                    <a:gd name="connsiteX4" fmla="*/ 0 w 4306824"/>
                    <a:gd name="connsiteY4" fmla="*/ 0 h 495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495411">
                      <a:moveTo>
                        <a:pt x="0" y="0"/>
                      </a:moveTo>
                      <a:lnTo>
                        <a:pt x="4306824" y="0"/>
                      </a:lnTo>
                      <a:lnTo>
                        <a:pt x="4306824" y="495411"/>
                      </a:lnTo>
                      <a:lnTo>
                        <a:pt x="0" y="4954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a:t>Develop a policy that prohibits or limits the use of individual fridges, space heaters , printers, and other peripheral equipment at workstations</a:t>
                  </a:r>
                </a:p>
              </p:txBody>
            </p:sp>
            <p:sp>
              <p:nvSpPr>
                <p:cNvPr id="28" name="Freeform: Shape 27">
                  <a:extLst>
                    <a:ext uri="{FF2B5EF4-FFF2-40B4-BE49-F238E27FC236}">
                      <a16:creationId xmlns:a16="http://schemas.microsoft.com/office/drawing/2014/main" id="{AB2ED37A-68F6-4661-94AE-276B06E6C9DE}"/>
                    </a:ext>
                  </a:extLst>
                </p:cNvPr>
                <p:cNvSpPr/>
                <p:nvPr/>
              </p:nvSpPr>
              <p:spPr>
                <a:xfrm>
                  <a:off x="4532373" y="4178342"/>
                  <a:ext cx="4306824" cy="338542"/>
                </a:xfrm>
                <a:custGeom>
                  <a:avLst/>
                  <a:gdLst>
                    <a:gd name="connsiteX0" fmla="*/ 0 w 4306824"/>
                    <a:gd name="connsiteY0" fmla="*/ 0 h 495411"/>
                    <a:gd name="connsiteX1" fmla="*/ 4306824 w 4306824"/>
                    <a:gd name="connsiteY1" fmla="*/ 0 h 495411"/>
                    <a:gd name="connsiteX2" fmla="*/ 4306824 w 4306824"/>
                    <a:gd name="connsiteY2" fmla="*/ 495411 h 495411"/>
                    <a:gd name="connsiteX3" fmla="*/ 0 w 4306824"/>
                    <a:gd name="connsiteY3" fmla="*/ 495411 h 495411"/>
                    <a:gd name="connsiteX4" fmla="*/ 0 w 4306824"/>
                    <a:gd name="connsiteY4" fmla="*/ 0 h 495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6824" h="495411">
                      <a:moveTo>
                        <a:pt x="0" y="0"/>
                      </a:moveTo>
                      <a:lnTo>
                        <a:pt x="4306824" y="0"/>
                      </a:lnTo>
                      <a:lnTo>
                        <a:pt x="4306824" y="495411"/>
                      </a:lnTo>
                      <a:lnTo>
                        <a:pt x="0" y="4954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t" anchorCtr="0">
                  <a:noAutofit/>
                </a:bodyPr>
                <a:lstStyle/>
                <a:p>
                  <a:pPr marL="0" lvl="0" indent="0" algn="l" defTabSz="311150">
                    <a:lnSpc>
                      <a:spcPct val="90000"/>
                    </a:lnSpc>
                    <a:spcBef>
                      <a:spcPct val="0"/>
                    </a:spcBef>
                    <a:spcAft>
                      <a:spcPct val="35000"/>
                    </a:spcAft>
                    <a:buNone/>
                  </a:pPr>
                  <a:r>
                    <a:rPr lang="en-US" sz="1400" kern="1200" dirty="0"/>
                    <a:t>Implement computer power management on worker’s computers using a 30 minute or less delay before putting computers to sleep. Consider ways to reduce the number of monitors at each work station</a:t>
                  </a:r>
                </a:p>
              </p:txBody>
            </p:sp>
          </p:grpSp>
        </p:grpSp>
        <p:sp>
          <p:nvSpPr>
            <p:cNvPr id="6" name="Rectangle 5">
              <a:extLst>
                <a:ext uri="{FF2B5EF4-FFF2-40B4-BE49-F238E27FC236}">
                  <a16:creationId xmlns:a16="http://schemas.microsoft.com/office/drawing/2014/main" id="{969FED89-E1E0-4B15-AB1D-22D75B20E975}"/>
                </a:ext>
              </a:extLst>
            </p:cNvPr>
            <p:cNvSpPr/>
            <p:nvPr/>
          </p:nvSpPr>
          <p:spPr>
            <a:xfrm>
              <a:off x="2119283" y="1005839"/>
              <a:ext cx="487680" cy="451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a:t>Operational Policies </a:t>
              </a:r>
            </a:p>
          </p:txBody>
        </p:sp>
      </p:grpSp>
      <p:sp>
        <p:nvSpPr>
          <p:cNvPr id="31" name="Straight Connector 30">
            <a:extLst>
              <a:ext uri="{FF2B5EF4-FFF2-40B4-BE49-F238E27FC236}">
                <a16:creationId xmlns:a16="http://schemas.microsoft.com/office/drawing/2014/main" id="{C8ABAFF5-F6C9-4ABE-A8B5-096EFE765A65}"/>
              </a:ext>
            </a:extLst>
          </p:cNvPr>
          <p:cNvSpPr/>
          <p:nvPr/>
        </p:nvSpPr>
        <p:spPr>
          <a:xfrm flipV="1">
            <a:off x="1540153" y="4120638"/>
            <a:ext cx="10009737" cy="44641"/>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Straight Connector 31">
            <a:extLst>
              <a:ext uri="{FF2B5EF4-FFF2-40B4-BE49-F238E27FC236}">
                <a16:creationId xmlns:a16="http://schemas.microsoft.com/office/drawing/2014/main" id="{F24F4ADC-C876-456A-B259-9C7D6E364FC9}"/>
              </a:ext>
            </a:extLst>
          </p:cNvPr>
          <p:cNvSpPr/>
          <p:nvPr/>
        </p:nvSpPr>
        <p:spPr>
          <a:xfrm flipV="1">
            <a:off x="3592297" y="1876502"/>
            <a:ext cx="7957591" cy="36239"/>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3" name="Straight Connector 32">
            <a:extLst>
              <a:ext uri="{FF2B5EF4-FFF2-40B4-BE49-F238E27FC236}">
                <a16:creationId xmlns:a16="http://schemas.microsoft.com/office/drawing/2014/main" id="{C6B0313A-3F1B-4918-BA40-CA0A36700DDA}"/>
              </a:ext>
            </a:extLst>
          </p:cNvPr>
          <p:cNvSpPr/>
          <p:nvPr/>
        </p:nvSpPr>
        <p:spPr>
          <a:xfrm flipV="1">
            <a:off x="3592298" y="2601855"/>
            <a:ext cx="7957591" cy="36239"/>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4" name="Straight Connector 33">
            <a:extLst>
              <a:ext uri="{FF2B5EF4-FFF2-40B4-BE49-F238E27FC236}">
                <a16:creationId xmlns:a16="http://schemas.microsoft.com/office/drawing/2014/main" id="{FB235D47-5E2A-4A95-99CA-C1D5613D59AD}"/>
              </a:ext>
            </a:extLst>
          </p:cNvPr>
          <p:cNvSpPr/>
          <p:nvPr/>
        </p:nvSpPr>
        <p:spPr>
          <a:xfrm flipV="1">
            <a:off x="3579731" y="3494729"/>
            <a:ext cx="7957591" cy="36239"/>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5" name="Straight Connector 34">
            <a:extLst>
              <a:ext uri="{FF2B5EF4-FFF2-40B4-BE49-F238E27FC236}">
                <a16:creationId xmlns:a16="http://schemas.microsoft.com/office/drawing/2014/main" id="{5605C808-08B0-45F2-B59F-3BB229FBA4D8}"/>
              </a:ext>
            </a:extLst>
          </p:cNvPr>
          <p:cNvSpPr/>
          <p:nvPr/>
        </p:nvSpPr>
        <p:spPr>
          <a:xfrm flipV="1">
            <a:off x="3573677" y="4513381"/>
            <a:ext cx="7957591" cy="36239"/>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6" name="Straight Connector 35">
            <a:extLst>
              <a:ext uri="{FF2B5EF4-FFF2-40B4-BE49-F238E27FC236}">
                <a16:creationId xmlns:a16="http://schemas.microsoft.com/office/drawing/2014/main" id="{C4218A3C-28A2-4DAB-BDA7-1086898A03A4}"/>
              </a:ext>
            </a:extLst>
          </p:cNvPr>
          <p:cNvSpPr/>
          <p:nvPr/>
        </p:nvSpPr>
        <p:spPr>
          <a:xfrm flipV="1">
            <a:off x="3592297" y="5648207"/>
            <a:ext cx="7957591" cy="36239"/>
          </a:xfrm>
          <a:prstGeom prst="line">
            <a:avLst/>
          </a:prstGeom>
        </p:spPr>
        <p:style>
          <a:lnRef idx="2">
            <a:schemeClr val="accent1">
              <a:tint val="50000"/>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37" name="Straight Connector 36">
            <a:extLst>
              <a:ext uri="{FF2B5EF4-FFF2-40B4-BE49-F238E27FC236}">
                <a16:creationId xmlns:a16="http://schemas.microsoft.com/office/drawing/2014/main" id="{866CF49F-6111-493B-8422-24A256358388}"/>
              </a:ext>
            </a:extLst>
          </p:cNvPr>
          <p:cNvSpPr/>
          <p:nvPr/>
        </p:nvSpPr>
        <p:spPr>
          <a:xfrm flipV="1">
            <a:off x="1589873" y="5070110"/>
            <a:ext cx="10009737" cy="44641"/>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Straight Connector 37">
            <a:extLst>
              <a:ext uri="{FF2B5EF4-FFF2-40B4-BE49-F238E27FC236}">
                <a16:creationId xmlns:a16="http://schemas.microsoft.com/office/drawing/2014/main" id="{5B77846F-1C69-4205-B11A-168FE8E0C6B3}"/>
              </a:ext>
            </a:extLst>
          </p:cNvPr>
          <p:cNvSpPr/>
          <p:nvPr/>
        </p:nvSpPr>
        <p:spPr>
          <a:xfrm flipV="1">
            <a:off x="1589872" y="6278164"/>
            <a:ext cx="10009737" cy="44641"/>
          </a:xfrm>
          <a:prstGeom prst="lin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911464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991A8C-2918-4C1A-86B6-6388951A5A19}"/>
              </a:ext>
            </a:extLst>
          </p:cNvPr>
          <p:cNvSpPr>
            <a:spLocks noGrp="1"/>
          </p:cNvSpPr>
          <p:nvPr>
            <p:ph type="title"/>
          </p:nvPr>
        </p:nvSpPr>
        <p:spPr/>
        <p:txBody>
          <a:bodyPr/>
          <a:lstStyle/>
          <a:p>
            <a:r>
              <a:rPr lang="en-US"/>
              <a:t>Purchasing Policies</a:t>
            </a:r>
          </a:p>
        </p:txBody>
      </p:sp>
      <p:grpSp>
        <p:nvGrpSpPr>
          <p:cNvPr id="4" name="Group 3">
            <a:extLst>
              <a:ext uri="{FF2B5EF4-FFF2-40B4-BE49-F238E27FC236}">
                <a16:creationId xmlns:a16="http://schemas.microsoft.com/office/drawing/2014/main" id="{D428A1EB-F739-4095-95DB-626CE97A2BD0}"/>
              </a:ext>
            </a:extLst>
          </p:cNvPr>
          <p:cNvGrpSpPr/>
          <p:nvPr/>
        </p:nvGrpSpPr>
        <p:grpSpPr>
          <a:xfrm>
            <a:off x="695048" y="1402998"/>
            <a:ext cx="10515599" cy="5168895"/>
            <a:chOff x="1562095" y="722311"/>
            <a:chExt cx="7324729" cy="5518048"/>
          </a:xfrm>
        </p:grpSpPr>
        <p:grpSp>
          <p:nvGrpSpPr>
            <p:cNvPr id="5" name="Group 4">
              <a:extLst>
                <a:ext uri="{FF2B5EF4-FFF2-40B4-BE49-F238E27FC236}">
                  <a16:creationId xmlns:a16="http://schemas.microsoft.com/office/drawing/2014/main" id="{7B0E2533-80D5-4DCC-8BB3-0209CB52CB93}"/>
                </a:ext>
              </a:extLst>
            </p:cNvPr>
            <p:cNvGrpSpPr/>
            <p:nvPr/>
          </p:nvGrpSpPr>
          <p:grpSpPr>
            <a:xfrm>
              <a:off x="2062473" y="722311"/>
              <a:ext cx="6824351" cy="5518048"/>
              <a:chOff x="2062473" y="722311"/>
              <a:chExt cx="6824351" cy="5518048"/>
            </a:xfrm>
          </p:grpSpPr>
          <p:grpSp>
            <p:nvGrpSpPr>
              <p:cNvPr id="7" name="Group 6">
                <a:extLst>
                  <a:ext uri="{FF2B5EF4-FFF2-40B4-BE49-F238E27FC236}">
                    <a16:creationId xmlns:a16="http://schemas.microsoft.com/office/drawing/2014/main" id="{DD60FA71-0999-4FBA-A041-EFDFB91189B4}"/>
                  </a:ext>
                </a:extLst>
              </p:cNvPr>
              <p:cNvGrpSpPr/>
              <p:nvPr/>
            </p:nvGrpSpPr>
            <p:grpSpPr>
              <a:xfrm>
                <a:off x="2062473" y="722311"/>
                <a:ext cx="6824351" cy="5518048"/>
                <a:chOff x="2062473" y="722312"/>
                <a:chExt cx="7919726" cy="4366109"/>
              </a:xfrm>
            </p:grpSpPr>
            <p:grpSp>
              <p:nvGrpSpPr>
                <p:cNvPr id="9" name="Group 8">
                  <a:extLst>
                    <a:ext uri="{FF2B5EF4-FFF2-40B4-BE49-F238E27FC236}">
                      <a16:creationId xmlns:a16="http://schemas.microsoft.com/office/drawing/2014/main" id="{5AD77988-906A-407C-A1A3-F6C0F0A13EA3}"/>
                    </a:ext>
                  </a:extLst>
                </p:cNvPr>
                <p:cNvGrpSpPr/>
                <p:nvPr/>
              </p:nvGrpSpPr>
              <p:grpSpPr>
                <a:xfrm>
                  <a:off x="2062473" y="722312"/>
                  <a:ext cx="7890247" cy="4360228"/>
                  <a:chOff x="2031994" y="722311"/>
                  <a:chExt cx="7830808" cy="4360228"/>
                </a:xfrm>
              </p:grpSpPr>
              <p:sp>
                <p:nvSpPr>
                  <p:cNvPr id="11" name="Freeform: Shape 10">
                    <a:extLst>
                      <a:ext uri="{FF2B5EF4-FFF2-40B4-BE49-F238E27FC236}">
                        <a16:creationId xmlns:a16="http://schemas.microsoft.com/office/drawing/2014/main" id="{2051B3AC-0A69-46D7-A7F4-3EF7298F6DF3}"/>
                      </a:ext>
                    </a:extLst>
                  </p:cNvPr>
                  <p:cNvSpPr/>
                  <p:nvPr/>
                </p:nvSpPr>
                <p:spPr>
                  <a:xfrm>
                    <a:off x="2031999" y="722311"/>
                    <a:ext cx="1589563" cy="1804458"/>
                  </a:xfrm>
                  <a:custGeom>
                    <a:avLst/>
                    <a:gdLst>
                      <a:gd name="connsiteX0" fmla="*/ 0 w 1560309"/>
                      <a:gd name="connsiteY0" fmla="*/ 0 h 1804458"/>
                      <a:gd name="connsiteX1" fmla="*/ 1560309 w 1560309"/>
                      <a:gd name="connsiteY1" fmla="*/ 0 h 1804458"/>
                      <a:gd name="connsiteX2" fmla="*/ 1560309 w 1560309"/>
                      <a:gd name="connsiteY2" fmla="*/ 1804458 h 1804458"/>
                      <a:gd name="connsiteX3" fmla="*/ 0 w 1560309"/>
                      <a:gd name="connsiteY3" fmla="*/ 1804458 h 1804458"/>
                      <a:gd name="connsiteX4" fmla="*/ 0 w 1560309"/>
                      <a:gd name="connsiteY4" fmla="*/ 0 h 180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09" h="1804458">
                        <a:moveTo>
                          <a:pt x="0" y="0"/>
                        </a:moveTo>
                        <a:lnTo>
                          <a:pt x="1560309" y="0"/>
                        </a:lnTo>
                        <a:lnTo>
                          <a:pt x="1560309" y="1804458"/>
                        </a:lnTo>
                        <a:lnTo>
                          <a:pt x="0" y="18044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2000" kern="1200"/>
                      <a:t>Heating, ventilation, and air conditioning (HVAC) systems </a:t>
                    </a:r>
                  </a:p>
                </p:txBody>
              </p:sp>
              <p:sp>
                <p:nvSpPr>
                  <p:cNvPr id="12" name="Freeform: Shape 11">
                    <a:extLst>
                      <a:ext uri="{FF2B5EF4-FFF2-40B4-BE49-F238E27FC236}">
                        <a16:creationId xmlns:a16="http://schemas.microsoft.com/office/drawing/2014/main" id="{98FA7B8D-E9EB-42EB-9EB7-59D1B0D15307}"/>
                      </a:ext>
                    </a:extLst>
                  </p:cNvPr>
                  <p:cNvSpPr/>
                  <p:nvPr/>
                </p:nvSpPr>
                <p:spPr>
                  <a:xfrm>
                    <a:off x="3709332" y="806282"/>
                    <a:ext cx="6124215" cy="273131"/>
                  </a:xfrm>
                  <a:custGeom>
                    <a:avLst/>
                    <a:gdLst>
                      <a:gd name="connsiteX0" fmla="*/ 0 w 6124215"/>
                      <a:gd name="connsiteY0" fmla="*/ 0 h 340098"/>
                      <a:gd name="connsiteX1" fmla="*/ 6124215 w 6124215"/>
                      <a:gd name="connsiteY1" fmla="*/ 0 h 340098"/>
                      <a:gd name="connsiteX2" fmla="*/ 6124215 w 6124215"/>
                      <a:gd name="connsiteY2" fmla="*/ 340098 h 340098"/>
                      <a:gd name="connsiteX3" fmla="*/ 0 w 6124215"/>
                      <a:gd name="connsiteY3" fmla="*/ 340098 h 340098"/>
                      <a:gd name="connsiteX4" fmla="*/ 0 w 6124215"/>
                      <a:gd name="connsiteY4" fmla="*/ 0 h 34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340098">
                        <a:moveTo>
                          <a:pt x="0" y="0"/>
                        </a:moveTo>
                        <a:lnTo>
                          <a:pt x="6124215" y="0"/>
                        </a:lnTo>
                        <a:lnTo>
                          <a:pt x="6124215" y="340098"/>
                        </a:lnTo>
                        <a:lnTo>
                          <a:pt x="0" y="340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Install new air conditioning units with a SEER or IEER rating listed in Consortium for Energy Efficiency (CEE) Tier 2 or better.</a:t>
                    </a:r>
                  </a:p>
                </p:txBody>
              </p:sp>
              <p:sp>
                <p:nvSpPr>
                  <p:cNvPr id="13" name="Straight Connector 12">
                    <a:extLst>
                      <a:ext uri="{FF2B5EF4-FFF2-40B4-BE49-F238E27FC236}">
                        <a16:creationId xmlns:a16="http://schemas.microsoft.com/office/drawing/2014/main" id="{D0EA2BCF-D3FC-4600-BE3F-35CE4297EFB7}"/>
                      </a:ext>
                    </a:extLst>
                  </p:cNvPr>
                  <p:cNvSpPr/>
                  <p:nvPr/>
                </p:nvSpPr>
                <p:spPr>
                  <a:xfrm>
                    <a:off x="3592305" y="1203002"/>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4300142E-F1FF-4599-B78D-756448E73976}"/>
                      </a:ext>
                    </a:extLst>
                  </p:cNvPr>
                  <p:cNvSpPr/>
                  <p:nvPr/>
                </p:nvSpPr>
                <p:spPr>
                  <a:xfrm>
                    <a:off x="3680074" y="1203002"/>
                    <a:ext cx="5712015" cy="263178"/>
                  </a:xfrm>
                  <a:custGeom>
                    <a:avLst/>
                    <a:gdLst>
                      <a:gd name="connsiteX0" fmla="*/ 0 w 6124215"/>
                      <a:gd name="connsiteY0" fmla="*/ 0 h 340098"/>
                      <a:gd name="connsiteX1" fmla="*/ 6124215 w 6124215"/>
                      <a:gd name="connsiteY1" fmla="*/ 0 h 340098"/>
                      <a:gd name="connsiteX2" fmla="*/ 6124215 w 6124215"/>
                      <a:gd name="connsiteY2" fmla="*/ 340098 h 340098"/>
                      <a:gd name="connsiteX3" fmla="*/ 0 w 6124215"/>
                      <a:gd name="connsiteY3" fmla="*/ 340098 h 340098"/>
                      <a:gd name="connsiteX4" fmla="*/ 0 w 6124215"/>
                      <a:gd name="connsiteY4" fmla="*/ 0 h 34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340098">
                        <a:moveTo>
                          <a:pt x="0" y="0"/>
                        </a:moveTo>
                        <a:lnTo>
                          <a:pt x="6124215" y="0"/>
                        </a:lnTo>
                        <a:lnTo>
                          <a:pt x="6124215" y="340098"/>
                        </a:lnTo>
                        <a:lnTo>
                          <a:pt x="0" y="340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Install new fans and pumps with EC motors or direct driven variable speed drives (VSDs). </a:t>
                    </a:r>
                  </a:p>
                </p:txBody>
              </p:sp>
              <p:sp>
                <p:nvSpPr>
                  <p:cNvPr id="15" name="Straight Connector 14">
                    <a:extLst>
                      <a:ext uri="{FF2B5EF4-FFF2-40B4-BE49-F238E27FC236}">
                        <a16:creationId xmlns:a16="http://schemas.microsoft.com/office/drawing/2014/main" id="{B6979FB3-CF04-4A09-9869-1312E0187608}"/>
                      </a:ext>
                    </a:extLst>
                  </p:cNvPr>
                  <p:cNvSpPr/>
                  <p:nvPr/>
                </p:nvSpPr>
                <p:spPr>
                  <a:xfrm>
                    <a:off x="3592305" y="1455686"/>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37625E6E-7EE7-4F5D-8B87-97A1F5625B9A}"/>
                      </a:ext>
                    </a:extLst>
                  </p:cNvPr>
                  <p:cNvSpPr/>
                  <p:nvPr/>
                </p:nvSpPr>
                <p:spPr>
                  <a:xfrm>
                    <a:off x="3709327" y="1481812"/>
                    <a:ext cx="6124215" cy="340098"/>
                  </a:xfrm>
                  <a:custGeom>
                    <a:avLst/>
                    <a:gdLst>
                      <a:gd name="connsiteX0" fmla="*/ 0 w 6124215"/>
                      <a:gd name="connsiteY0" fmla="*/ 0 h 340098"/>
                      <a:gd name="connsiteX1" fmla="*/ 6124215 w 6124215"/>
                      <a:gd name="connsiteY1" fmla="*/ 0 h 340098"/>
                      <a:gd name="connsiteX2" fmla="*/ 6124215 w 6124215"/>
                      <a:gd name="connsiteY2" fmla="*/ 340098 h 340098"/>
                      <a:gd name="connsiteX3" fmla="*/ 0 w 6124215"/>
                      <a:gd name="connsiteY3" fmla="*/ 340098 h 340098"/>
                      <a:gd name="connsiteX4" fmla="*/ 0 w 6124215"/>
                      <a:gd name="connsiteY4" fmla="*/ 0 h 34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340098">
                        <a:moveTo>
                          <a:pt x="0" y="0"/>
                        </a:moveTo>
                        <a:lnTo>
                          <a:pt x="6124215" y="0"/>
                        </a:lnTo>
                        <a:lnTo>
                          <a:pt x="6124215" y="340098"/>
                        </a:lnTo>
                        <a:lnTo>
                          <a:pt x="0" y="340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Chillers should meet the Wisconsin Building Energy Code IPLV chiller efficiency ratings. Consider chillers with VFD driven screw compressors and magnetic bearing chillers for higher efficiency. </a:t>
                    </a:r>
                  </a:p>
                </p:txBody>
              </p:sp>
              <p:sp>
                <p:nvSpPr>
                  <p:cNvPr id="17" name="Straight Connector 16">
                    <a:extLst>
                      <a:ext uri="{FF2B5EF4-FFF2-40B4-BE49-F238E27FC236}">
                        <a16:creationId xmlns:a16="http://schemas.microsoft.com/office/drawing/2014/main" id="{3CDC8D35-B6DC-4BB6-84D1-D171641FE230}"/>
                      </a:ext>
                    </a:extLst>
                  </p:cNvPr>
                  <p:cNvSpPr/>
                  <p:nvPr/>
                </p:nvSpPr>
                <p:spPr>
                  <a:xfrm>
                    <a:off x="3563051" y="2028209"/>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8" name="Freeform: Shape 17">
                    <a:extLst>
                      <a:ext uri="{FF2B5EF4-FFF2-40B4-BE49-F238E27FC236}">
                        <a16:creationId xmlns:a16="http://schemas.microsoft.com/office/drawing/2014/main" id="{36083DD5-59F7-4BB1-84E1-1066EF1B9959}"/>
                      </a:ext>
                    </a:extLst>
                  </p:cNvPr>
                  <p:cNvSpPr/>
                  <p:nvPr/>
                </p:nvSpPr>
                <p:spPr>
                  <a:xfrm>
                    <a:off x="3709327" y="2032000"/>
                    <a:ext cx="6124215" cy="268285"/>
                  </a:xfrm>
                  <a:custGeom>
                    <a:avLst/>
                    <a:gdLst>
                      <a:gd name="connsiteX0" fmla="*/ 0 w 6124215"/>
                      <a:gd name="connsiteY0" fmla="*/ 0 h 340098"/>
                      <a:gd name="connsiteX1" fmla="*/ 6124215 w 6124215"/>
                      <a:gd name="connsiteY1" fmla="*/ 0 h 340098"/>
                      <a:gd name="connsiteX2" fmla="*/ 6124215 w 6124215"/>
                      <a:gd name="connsiteY2" fmla="*/ 340098 h 340098"/>
                      <a:gd name="connsiteX3" fmla="*/ 0 w 6124215"/>
                      <a:gd name="connsiteY3" fmla="*/ 340098 h 340098"/>
                      <a:gd name="connsiteX4" fmla="*/ 0 w 6124215"/>
                      <a:gd name="connsiteY4" fmla="*/ 0 h 34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340098">
                        <a:moveTo>
                          <a:pt x="0" y="0"/>
                        </a:moveTo>
                        <a:lnTo>
                          <a:pt x="6124215" y="0"/>
                        </a:lnTo>
                        <a:lnTo>
                          <a:pt x="6124215" y="340098"/>
                        </a:lnTo>
                        <a:lnTo>
                          <a:pt x="0" y="340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Install full-condensing boilers and gas heaters with listed efficiency of 92% or higher.</a:t>
                    </a:r>
                  </a:p>
                </p:txBody>
              </p:sp>
              <p:sp>
                <p:nvSpPr>
                  <p:cNvPr id="19" name="Straight Connector 18">
                    <a:extLst>
                      <a:ext uri="{FF2B5EF4-FFF2-40B4-BE49-F238E27FC236}">
                        <a16:creationId xmlns:a16="http://schemas.microsoft.com/office/drawing/2014/main" id="{002BC1ED-1616-43E6-8DBF-04AC8C0B9A03}"/>
                      </a:ext>
                    </a:extLst>
                  </p:cNvPr>
                  <p:cNvSpPr/>
                  <p:nvPr/>
                </p:nvSpPr>
                <p:spPr>
                  <a:xfrm>
                    <a:off x="3592305" y="2292848"/>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0" name="Freeform: Shape 19">
                    <a:extLst>
                      <a:ext uri="{FF2B5EF4-FFF2-40B4-BE49-F238E27FC236}">
                        <a16:creationId xmlns:a16="http://schemas.microsoft.com/office/drawing/2014/main" id="{49F9496A-AC1E-4070-9FC7-7602A0EF00CC}"/>
                      </a:ext>
                    </a:extLst>
                  </p:cNvPr>
                  <p:cNvSpPr/>
                  <p:nvPr/>
                </p:nvSpPr>
                <p:spPr>
                  <a:xfrm>
                    <a:off x="3709328" y="2347183"/>
                    <a:ext cx="6124215" cy="337905"/>
                  </a:xfrm>
                  <a:custGeom>
                    <a:avLst/>
                    <a:gdLst>
                      <a:gd name="connsiteX0" fmla="*/ 0 w 6124215"/>
                      <a:gd name="connsiteY0" fmla="*/ 0 h 340098"/>
                      <a:gd name="connsiteX1" fmla="*/ 6124215 w 6124215"/>
                      <a:gd name="connsiteY1" fmla="*/ 0 h 340098"/>
                      <a:gd name="connsiteX2" fmla="*/ 6124215 w 6124215"/>
                      <a:gd name="connsiteY2" fmla="*/ 340098 h 340098"/>
                      <a:gd name="connsiteX3" fmla="*/ 0 w 6124215"/>
                      <a:gd name="connsiteY3" fmla="*/ 340098 h 340098"/>
                      <a:gd name="connsiteX4" fmla="*/ 0 w 6124215"/>
                      <a:gd name="connsiteY4" fmla="*/ 0 h 340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340098">
                        <a:moveTo>
                          <a:pt x="0" y="0"/>
                        </a:moveTo>
                        <a:lnTo>
                          <a:pt x="6124215" y="0"/>
                        </a:lnTo>
                        <a:lnTo>
                          <a:pt x="6124215" y="340098"/>
                        </a:lnTo>
                        <a:lnTo>
                          <a:pt x="0" y="3400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Consider installing or upgrading the building automation system when major equipment is replaced. </a:t>
                    </a:r>
                  </a:p>
                </p:txBody>
              </p:sp>
              <p:sp>
                <p:nvSpPr>
                  <p:cNvPr id="21" name="Straight Connector 20">
                    <a:extLst>
                      <a:ext uri="{FF2B5EF4-FFF2-40B4-BE49-F238E27FC236}">
                        <a16:creationId xmlns:a16="http://schemas.microsoft.com/office/drawing/2014/main" id="{C2EA113E-4D81-4DC8-96C1-A5133981C46D}"/>
                      </a:ext>
                    </a:extLst>
                  </p:cNvPr>
                  <p:cNvSpPr/>
                  <p:nvPr/>
                </p:nvSpPr>
                <p:spPr>
                  <a:xfrm>
                    <a:off x="2031994" y="2747451"/>
                    <a:ext cx="7801549" cy="0"/>
                  </a:xfrm>
                  <a:prstGeom prst="line">
                    <a:avLst/>
                  </a:prstGeom>
                </p:spPr>
                <p:style>
                  <a:lnRef idx="2">
                    <a:schemeClr val="accent2">
                      <a:hueOff val="2034584"/>
                      <a:satOff val="2545"/>
                      <a:lumOff val="-22647"/>
                      <a:alphaOff val="0"/>
                    </a:schemeClr>
                  </a:lnRef>
                  <a:fillRef idx="1">
                    <a:schemeClr val="accent2">
                      <a:hueOff val="2034584"/>
                      <a:satOff val="2545"/>
                      <a:lumOff val="-22647"/>
                      <a:alphaOff val="0"/>
                    </a:schemeClr>
                  </a:fillRef>
                  <a:effectRef idx="0">
                    <a:schemeClr val="accent2">
                      <a:hueOff val="2034584"/>
                      <a:satOff val="2545"/>
                      <a:lumOff val="-22647"/>
                      <a:alphaOff val="0"/>
                    </a:schemeClr>
                  </a:effectRef>
                  <a:fontRef idx="minor">
                    <a:schemeClr val="lt1"/>
                  </a:fontRef>
                </p:style>
              </p:sp>
              <p:sp>
                <p:nvSpPr>
                  <p:cNvPr id="22" name="Freeform: Shape 21">
                    <a:extLst>
                      <a:ext uri="{FF2B5EF4-FFF2-40B4-BE49-F238E27FC236}">
                        <a16:creationId xmlns:a16="http://schemas.microsoft.com/office/drawing/2014/main" id="{8C143F59-E6B8-4BA0-B227-6699A8869976}"/>
                      </a:ext>
                    </a:extLst>
                  </p:cNvPr>
                  <p:cNvSpPr/>
                  <p:nvPr/>
                </p:nvSpPr>
                <p:spPr>
                  <a:xfrm>
                    <a:off x="2031999" y="2658243"/>
                    <a:ext cx="1560309" cy="1109094"/>
                  </a:xfrm>
                  <a:custGeom>
                    <a:avLst/>
                    <a:gdLst>
                      <a:gd name="connsiteX0" fmla="*/ 0 w 1560309"/>
                      <a:gd name="connsiteY0" fmla="*/ 0 h 1804458"/>
                      <a:gd name="connsiteX1" fmla="*/ 1560309 w 1560309"/>
                      <a:gd name="connsiteY1" fmla="*/ 0 h 1804458"/>
                      <a:gd name="connsiteX2" fmla="*/ 1560309 w 1560309"/>
                      <a:gd name="connsiteY2" fmla="*/ 1804458 h 1804458"/>
                      <a:gd name="connsiteX3" fmla="*/ 0 w 1560309"/>
                      <a:gd name="connsiteY3" fmla="*/ 1804458 h 1804458"/>
                      <a:gd name="connsiteX4" fmla="*/ 0 w 1560309"/>
                      <a:gd name="connsiteY4" fmla="*/ 0 h 180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09" h="1804458">
                        <a:moveTo>
                          <a:pt x="0" y="0"/>
                        </a:moveTo>
                        <a:lnTo>
                          <a:pt x="1560309" y="0"/>
                        </a:lnTo>
                        <a:lnTo>
                          <a:pt x="1560309" y="1804458"/>
                        </a:lnTo>
                        <a:lnTo>
                          <a:pt x="0" y="18044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2000" kern="1200"/>
                      <a:t>Lighting systems</a:t>
                    </a:r>
                  </a:p>
                </p:txBody>
              </p:sp>
              <p:sp>
                <p:nvSpPr>
                  <p:cNvPr id="23" name="Freeform: Shape 22">
                    <a:extLst>
                      <a:ext uri="{FF2B5EF4-FFF2-40B4-BE49-F238E27FC236}">
                        <a16:creationId xmlns:a16="http://schemas.microsoft.com/office/drawing/2014/main" id="{015248E2-6B5D-4CF8-89B9-B630DAB91F9F}"/>
                      </a:ext>
                    </a:extLst>
                  </p:cNvPr>
                  <p:cNvSpPr/>
                  <p:nvPr/>
                </p:nvSpPr>
                <p:spPr>
                  <a:xfrm>
                    <a:off x="3709328" y="2825143"/>
                    <a:ext cx="6124215" cy="258508"/>
                  </a:xfrm>
                  <a:custGeom>
                    <a:avLst/>
                    <a:gdLst>
                      <a:gd name="connsiteX0" fmla="*/ 0 w 6124215"/>
                      <a:gd name="connsiteY0" fmla="*/ 0 h 563893"/>
                      <a:gd name="connsiteX1" fmla="*/ 6124215 w 6124215"/>
                      <a:gd name="connsiteY1" fmla="*/ 0 h 563893"/>
                      <a:gd name="connsiteX2" fmla="*/ 6124215 w 6124215"/>
                      <a:gd name="connsiteY2" fmla="*/ 563893 h 563893"/>
                      <a:gd name="connsiteX3" fmla="*/ 0 w 6124215"/>
                      <a:gd name="connsiteY3" fmla="*/ 563893 h 563893"/>
                      <a:gd name="connsiteX4" fmla="*/ 0 w 6124215"/>
                      <a:gd name="connsiteY4" fmla="*/ 0 h 5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563893">
                        <a:moveTo>
                          <a:pt x="0" y="0"/>
                        </a:moveTo>
                        <a:lnTo>
                          <a:pt x="6124215" y="0"/>
                        </a:lnTo>
                        <a:lnTo>
                          <a:pt x="6124215" y="563893"/>
                        </a:lnTo>
                        <a:lnTo>
                          <a:pt x="0" y="563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LED lights should meet DLC QPL premium performance requirements.</a:t>
                    </a:r>
                  </a:p>
                </p:txBody>
              </p:sp>
              <p:sp>
                <p:nvSpPr>
                  <p:cNvPr id="24" name="Straight Connector 23">
                    <a:extLst>
                      <a:ext uri="{FF2B5EF4-FFF2-40B4-BE49-F238E27FC236}">
                        <a16:creationId xmlns:a16="http://schemas.microsoft.com/office/drawing/2014/main" id="{204C2033-F0FA-46EF-8DC4-7D7E05EDC801}"/>
                      </a:ext>
                    </a:extLst>
                  </p:cNvPr>
                  <p:cNvSpPr/>
                  <p:nvPr/>
                </p:nvSpPr>
                <p:spPr>
                  <a:xfrm>
                    <a:off x="3621560" y="3119974"/>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5" name="Freeform: Shape 24">
                    <a:extLst>
                      <a:ext uri="{FF2B5EF4-FFF2-40B4-BE49-F238E27FC236}">
                        <a16:creationId xmlns:a16="http://schemas.microsoft.com/office/drawing/2014/main" id="{FEE8EE97-B665-45DA-960C-651311CC6E1A}"/>
                      </a:ext>
                    </a:extLst>
                  </p:cNvPr>
                  <p:cNvSpPr/>
                  <p:nvPr/>
                </p:nvSpPr>
                <p:spPr>
                  <a:xfrm>
                    <a:off x="3709328" y="3147983"/>
                    <a:ext cx="6124215" cy="382762"/>
                  </a:xfrm>
                  <a:custGeom>
                    <a:avLst/>
                    <a:gdLst>
                      <a:gd name="connsiteX0" fmla="*/ 0 w 6124215"/>
                      <a:gd name="connsiteY0" fmla="*/ 0 h 563893"/>
                      <a:gd name="connsiteX1" fmla="*/ 6124215 w 6124215"/>
                      <a:gd name="connsiteY1" fmla="*/ 0 h 563893"/>
                      <a:gd name="connsiteX2" fmla="*/ 6124215 w 6124215"/>
                      <a:gd name="connsiteY2" fmla="*/ 563893 h 563893"/>
                      <a:gd name="connsiteX3" fmla="*/ 0 w 6124215"/>
                      <a:gd name="connsiteY3" fmla="*/ 563893 h 563893"/>
                      <a:gd name="connsiteX4" fmla="*/ 0 w 6124215"/>
                      <a:gd name="connsiteY4" fmla="*/ 0 h 5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563893">
                        <a:moveTo>
                          <a:pt x="0" y="0"/>
                        </a:moveTo>
                        <a:lnTo>
                          <a:pt x="6124215" y="0"/>
                        </a:lnTo>
                        <a:lnTo>
                          <a:pt x="6124215" y="563893"/>
                        </a:lnTo>
                        <a:lnTo>
                          <a:pt x="0" y="563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Consider purchasing fixtures with integrated controls to automatically dim or shut off lights based on occupancy or daylight. </a:t>
                    </a:r>
                  </a:p>
                </p:txBody>
              </p:sp>
              <p:sp>
                <p:nvSpPr>
                  <p:cNvPr id="26" name="Straight Connector 25">
                    <a:extLst>
                      <a:ext uri="{FF2B5EF4-FFF2-40B4-BE49-F238E27FC236}">
                        <a16:creationId xmlns:a16="http://schemas.microsoft.com/office/drawing/2014/main" id="{88FA893D-DAAB-4AFF-878A-3E15AD5F36FE}"/>
                      </a:ext>
                    </a:extLst>
                  </p:cNvPr>
                  <p:cNvSpPr/>
                  <p:nvPr/>
                </p:nvSpPr>
                <p:spPr>
                  <a:xfrm>
                    <a:off x="3621561" y="3588094"/>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27" name="Freeform: Shape 26">
                    <a:extLst>
                      <a:ext uri="{FF2B5EF4-FFF2-40B4-BE49-F238E27FC236}">
                        <a16:creationId xmlns:a16="http://schemas.microsoft.com/office/drawing/2014/main" id="{059EB290-D32B-4D94-9C59-D786D8234EEB}"/>
                      </a:ext>
                    </a:extLst>
                  </p:cNvPr>
                  <p:cNvSpPr/>
                  <p:nvPr/>
                </p:nvSpPr>
                <p:spPr>
                  <a:xfrm>
                    <a:off x="3680074" y="3599555"/>
                    <a:ext cx="6124215" cy="263185"/>
                  </a:xfrm>
                  <a:custGeom>
                    <a:avLst/>
                    <a:gdLst>
                      <a:gd name="connsiteX0" fmla="*/ 0 w 6124215"/>
                      <a:gd name="connsiteY0" fmla="*/ 0 h 563893"/>
                      <a:gd name="connsiteX1" fmla="*/ 6124215 w 6124215"/>
                      <a:gd name="connsiteY1" fmla="*/ 0 h 563893"/>
                      <a:gd name="connsiteX2" fmla="*/ 6124215 w 6124215"/>
                      <a:gd name="connsiteY2" fmla="*/ 563893 h 563893"/>
                      <a:gd name="connsiteX3" fmla="*/ 0 w 6124215"/>
                      <a:gd name="connsiteY3" fmla="*/ 563893 h 563893"/>
                      <a:gd name="connsiteX4" fmla="*/ 0 w 6124215"/>
                      <a:gd name="connsiteY4" fmla="*/ 0 h 5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563893">
                        <a:moveTo>
                          <a:pt x="0" y="0"/>
                        </a:moveTo>
                        <a:lnTo>
                          <a:pt x="6124215" y="0"/>
                        </a:lnTo>
                        <a:lnTo>
                          <a:pt x="6124215" y="563893"/>
                        </a:lnTo>
                        <a:lnTo>
                          <a:pt x="0" y="563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Consider Lighting networked controls that meet DLC Networked Lighting Control System QPL.</a:t>
                    </a:r>
                  </a:p>
                </p:txBody>
              </p:sp>
              <p:sp>
                <p:nvSpPr>
                  <p:cNvPr id="28" name="Straight Connector 27">
                    <a:extLst>
                      <a:ext uri="{FF2B5EF4-FFF2-40B4-BE49-F238E27FC236}">
                        <a16:creationId xmlns:a16="http://schemas.microsoft.com/office/drawing/2014/main" id="{7B9DEF66-E21F-4E4A-910F-296C1A38F6B7}"/>
                      </a:ext>
                    </a:extLst>
                  </p:cNvPr>
                  <p:cNvSpPr/>
                  <p:nvPr/>
                </p:nvSpPr>
                <p:spPr>
                  <a:xfrm>
                    <a:off x="2061253" y="3896085"/>
                    <a:ext cx="7801549" cy="0"/>
                  </a:xfrm>
                  <a:prstGeom prst="line">
                    <a:avLst/>
                  </a:prstGeom>
                </p:spPr>
                <p:style>
                  <a:lnRef idx="2">
                    <a:schemeClr val="accent2">
                      <a:hueOff val="4069167"/>
                      <a:satOff val="5090"/>
                      <a:lumOff val="-45294"/>
                      <a:alphaOff val="0"/>
                    </a:schemeClr>
                  </a:lnRef>
                  <a:fillRef idx="1">
                    <a:schemeClr val="accent2">
                      <a:hueOff val="4069167"/>
                      <a:satOff val="5090"/>
                      <a:lumOff val="-45294"/>
                      <a:alphaOff val="0"/>
                    </a:schemeClr>
                  </a:fillRef>
                  <a:effectRef idx="0">
                    <a:schemeClr val="accent2">
                      <a:hueOff val="4069167"/>
                      <a:satOff val="5090"/>
                      <a:lumOff val="-45294"/>
                      <a:alphaOff val="0"/>
                    </a:schemeClr>
                  </a:effectRef>
                  <a:fontRef idx="minor">
                    <a:schemeClr val="lt1"/>
                  </a:fontRef>
                </p:style>
              </p:sp>
              <p:sp>
                <p:nvSpPr>
                  <p:cNvPr id="29" name="Freeform: Shape 28">
                    <a:extLst>
                      <a:ext uri="{FF2B5EF4-FFF2-40B4-BE49-F238E27FC236}">
                        <a16:creationId xmlns:a16="http://schemas.microsoft.com/office/drawing/2014/main" id="{DCEA59E0-20F3-417E-A328-33437E4BFA2F}"/>
                      </a:ext>
                    </a:extLst>
                  </p:cNvPr>
                  <p:cNvSpPr/>
                  <p:nvPr/>
                </p:nvSpPr>
                <p:spPr>
                  <a:xfrm>
                    <a:off x="2061254" y="3823693"/>
                    <a:ext cx="1560309" cy="1258846"/>
                  </a:xfrm>
                  <a:custGeom>
                    <a:avLst/>
                    <a:gdLst>
                      <a:gd name="connsiteX0" fmla="*/ 0 w 1560309"/>
                      <a:gd name="connsiteY0" fmla="*/ 0 h 1804458"/>
                      <a:gd name="connsiteX1" fmla="*/ 1560309 w 1560309"/>
                      <a:gd name="connsiteY1" fmla="*/ 0 h 1804458"/>
                      <a:gd name="connsiteX2" fmla="*/ 1560309 w 1560309"/>
                      <a:gd name="connsiteY2" fmla="*/ 1804458 h 1804458"/>
                      <a:gd name="connsiteX3" fmla="*/ 0 w 1560309"/>
                      <a:gd name="connsiteY3" fmla="*/ 1804458 h 1804458"/>
                      <a:gd name="connsiteX4" fmla="*/ 0 w 1560309"/>
                      <a:gd name="connsiteY4" fmla="*/ 0 h 1804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309" h="1804458">
                        <a:moveTo>
                          <a:pt x="0" y="0"/>
                        </a:moveTo>
                        <a:lnTo>
                          <a:pt x="1560309" y="0"/>
                        </a:lnTo>
                        <a:lnTo>
                          <a:pt x="1560309" y="1804458"/>
                        </a:lnTo>
                        <a:lnTo>
                          <a:pt x="0" y="18044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2000" kern="1200"/>
                      <a:t>Plug loads</a:t>
                    </a:r>
                  </a:p>
                </p:txBody>
              </p:sp>
              <p:sp>
                <p:nvSpPr>
                  <p:cNvPr id="30" name="Freeform: Shape 29">
                    <a:extLst>
                      <a:ext uri="{FF2B5EF4-FFF2-40B4-BE49-F238E27FC236}">
                        <a16:creationId xmlns:a16="http://schemas.microsoft.com/office/drawing/2014/main" id="{B32B0109-E412-4CA7-8748-5B472AEB9515}"/>
                      </a:ext>
                    </a:extLst>
                  </p:cNvPr>
                  <p:cNvSpPr/>
                  <p:nvPr/>
                </p:nvSpPr>
                <p:spPr>
                  <a:xfrm>
                    <a:off x="3709329" y="3978647"/>
                    <a:ext cx="6124215" cy="563893"/>
                  </a:xfrm>
                  <a:custGeom>
                    <a:avLst/>
                    <a:gdLst>
                      <a:gd name="connsiteX0" fmla="*/ 0 w 6124215"/>
                      <a:gd name="connsiteY0" fmla="*/ 0 h 563893"/>
                      <a:gd name="connsiteX1" fmla="*/ 6124215 w 6124215"/>
                      <a:gd name="connsiteY1" fmla="*/ 0 h 563893"/>
                      <a:gd name="connsiteX2" fmla="*/ 6124215 w 6124215"/>
                      <a:gd name="connsiteY2" fmla="*/ 563893 h 563893"/>
                      <a:gd name="connsiteX3" fmla="*/ 0 w 6124215"/>
                      <a:gd name="connsiteY3" fmla="*/ 563893 h 563893"/>
                      <a:gd name="connsiteX4" fmla="*/ 0 w 6124215"/>
                      <a:gd name="connsiteY4" fmla="*/ 0 h 5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563893">
                        <a:moveTo>
                          <a:pt x="0" y="0"/>
                        </a:moveTo>
                        <a:lnTo>
                          <a:pt x="6124215" y="0"/>
                        </a:lnTo>
                        <a:lnTo>
                          <a:pt x="6124215" y="563893"/>
                        </a:lnTo>
                        <a:lnTo>
                          <a:pt x="0" y="563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Implement an ENERGY STAR purchasing policy for all appliances, including refrigerators, computers, office equipment, kitchen equipment, washing machines, and clothes washers. </a:t>
                    </a:r>
                  </a:p>
                </p:txBody>
              </p:sp>
              <p:sp>
                <p:nvSpPr>
                  <p:cNvPr id="31" name="Straight Connector 30">
                    <a:extLst>
                      <a:ext uri="{FF2B5EF4-FFF2-40B4-BE49-F238E27FC236}">
                        <a16:creationId xmlns:a16="http://schemas.microsoft.com/office/drawing/2014/main" id="{A68C0522-A1F9-42B8-9438-C4DD9D9B3436}"/>
                      </a:ext>
                    </a:extLst>
                  </p:cNvPr>
                  <p:cNvSpPr/>
                  <p:nvPr/>
                </p:nvSpPr>
                <p:spPr>
                  <a:xfrm>
                    <a:off x="3592307" y="4387547"/>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2" name="Freeform: Shape 31">
                    <a:extLst>
                      <a:ext uri="{FF2B5EF4-FFF2-40B4-BE49-F238E27FC236}">
                        <a16:creationId xmlns:a16="http://schemas.microsoft.com/office/drawing/2014/main" id="{7D80E49E-B8F3-4867-ABA9-8ADE1F686196}"/>
                      </a:ext>
                    </a:extLst>
                  </p:cNvPr>
                  <p:cNvSpPr/>
                  <p:nvPr/>
                </p:nvSpPr>
                <p:spPr>
                  <a:xfrm>
                    <a:off x="3709329" y="4435124"/>
                    <a:ext cx="6124215" cy="219059"/>
                  </a:xfrm>
                  <a:custGeom>
                    <a:avLst/>
                    <a:gdLst>
                      <a:gd name="connsiteX0" fmla="*/ 0 w 6124215"/>
                      <a:gd name="connsiteY0" fmla="*/ 0 h 563893"/>
                      <a:gd name="connsiteX1" fmla="*/ 6124215 w 6124215"/>
                      <a:gd name="connsiteY1" fmla="*/ 0 h 563893"/>
                      <a:gd name="connsiteX2" fmla="*/ 6124215 w 6124215"/>
                      <a:gd name="connsiteY2" fmla="*/ 563893 h 563893"/>
                      <a:gd name="connsiteX3" fmla="*/ 0 w 6124215"/>
                      <a:gd name="connsiteY3" fmla="*/ 563893 h 563893"/>
                      <a:gd name="connsiteX4" fmla="*/ 0 w 6124215"/>
                      <a:gd name="connsiteY4" fmla="*/ 0 h 5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563893">
                        <a:moveTo>
                          <a:pt x="0" y="0"/>
                        </a:moveTo>
                        <a:lnTo>
                          <a:pt x="6124215" y="0"/>
                        </a:lnTo>
                        <a:lnTo>
                          <a:pt x="6124215" y="563893"/>
                        </a:lnTo>
                        <a:lnTo>
                          <a:pt x="0" y="563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Use laptops instead of desktops at employee workstations.</a:t>
                    </a:r>
                  </a:p>
                </p:txBody>
              </p:sp>
              <p:sp>
                <p:nvSpPr>
                  <p:cNvPr id="33" name="Straight Connector 32">
                    <a:extLst>
                      <a:ext uri="{FF2B5EF4-FFF2-40B4-BE49-F238E27FC236}">
                        <a16:creationId xmlns:a16="http://schemas.microsoft.com/office/drawing/2014/main" id="{DFB191F2-2215-4288-97BB-50471F4ED5E0}"/>
                      </a:ext>
                    </a:extLst>
                  </p:cNvPr>
                  <p:cNvSpPr/>
                  <p:nvPr/>
                </p:nvSpPr>
                <p:spPr>
                  <a:xfrm>
                    <a:off x="3592305" y="4697830"/>
                    <a:ext cx="6241239" cy="0"/>
                  </a:xfrm>
                  <a:prstGeom prst="line">
                    <a:avLst/>
                  </a:prstGeom>
                </p:spPr>
                <p:style>
                  <a:lnRef idx="2">
                    <a:schemeClr val="accent2">
                      <a:tint val="5000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4" name="Freeform: Shape 33">
                    <a:extLst>
                      <a:ext uri="{FF2B5EF4-FFF2-40B4-BE49-F238E27FC236}">
                        <a16:creationId xmlns:a16="http://schemas.microsoft.com/office/drawing/2014/main" id="{15AD1130-D957-43D6-A198-519EE832ECC8}"/>
                      </a:ext>
                    </a:extLst>
                  </p:cNvPr>
                  <p:cNvSpPr/>
                  <p:nvPr/>
                </p:nvSpPr>
                <p:spPr>
                  <a:xfrm>
                    <a:off x="3680074" y="4697830"/>
                    <a:ext cx="6124215" cy="330682"/>
                  </a:xfrm>
                  <a:custGeom>
                    <a:avLst/>
                    <a:gdLst>
                      <a:gd name="connsiteX0" fmla="*/ 0 w 6124215"/>
                      <a:gd name="connsiteY0" fmla="*/ 0 h 563893"/>
                      <a:gd name="connsiteX1" fmla="*/ 6124215 w 6124215"/>
                      <a:gd name="connsiteY1" fmla="*/ 0 h 563893"/>
                      <a:gd name="connsiteX2" fmla="*/ 6124215 w 6124215"/>
                      <a:gd name="connsiteY2" fmla="*/ 563893 h 563893"/>
                      <a:gd name="connsiteX3" fmla="*/ 0 w 6124215"/>
                      <a:gd name="connsiteY3" fmla="*/ 563893 h 563893"/>
                      <a:gd name="connsiteX4" fmla="*/ 0 w 6124215"/>
                      <a:gd name="connsiteY4" fmla="*/ 0 h 563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4215" h="563893">
                        <a:moveTo>
                          <a:pt x="0" y="0"/>
                        </a:moveTo>
                        <a:lnTo>
                          <a:pt x="6124215" y="0"/>
                        </a:lnTo>
                        <a:lnTo>
                          <a:pt x="6124215" y="563893"/>
                        </a:lnTo>
                        <a:lnTo>
                          <a:pt x="0" y="56389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400" kern="1200"/>
                      <a:t>Consider advanced power strips to turn off peripheral equipment, like monitors and task lights, when computers are turned off.</a:t>
                    </a:r>
                  </a:p>
                </p:txBody>
              </p:sp>
            </p:grpSp>
            <p:sp>
              <p:nvSpPr>
                <p:cNvPr id="10" name="Straight Connector 9">
                  <a:extLst>
                    <a:ext uri="{FF2B5EF4-FFF2-40B4-BE49-F238E27FC236}">
                      <a16:creationId xmlns:a16="http://schemas.microsoft.com/office/drawing/2014/main" id="{BCBFF467-F6CF-4060-99A4-E891DD76AD0C}"/>
                    </a:ext>
                  </a:extLst>
                </p:cNvPr>
                <p:cNvSpPr/>
                <p:nvPr/>
              </p:nvSpPr>
              <p:spPr>
                <a:xfrm>
                  <a:off x="2121433" y="5088421"/>
                  <a:ext cx="7860766" cy="0"/>
                </a:xfrm>
                <a:prstGeom prst="line">
                  <a:avLst/>
                </a:prstGeom>
              </p:spPr>
              <p:style>
                <a:lnRef idx="2">
                  <a:schemeClr val="accent2">
                    <a:hueOff val="4069167"/>
                    <a:satOff val="5090"/>
                    <a:lumOff val="-45294"/>
                    <a:alphaOff val="0"/>
                  </a:schemeClr>
                </a:lnRef>
                <a:fillRef idx="1">
                  <a:schemeClr val="accent2">
                    <a:hueOff val="4069167"/>
                    <a:satOff val="5090"/>
                    <a:lumOff val="-45294"/>
                    <a:alphaOff val="0"/>
                  </a:schemeClr>
                </a:fillRef>
                <a:effectRef idx="0">
                  <a:schemeClr val="accent2">
                    <a:hueOff val="4069167"/>
                    <a:satOff val="5090"/>
                    <a:lumOff val="-45294"/>
                    <a:alphaOff val="0"/>
                  </a:schemeClr>
                </a:effectRef>
                <a:fontRef idx="minor">
                  <a:schemeClr val="lt1"/>
                </a:fontRef>
              </p:style>
            </p:sp>
          </p:grpSp>
          <p:sp>
            <p:nvSpPr>
              <p:cNvPr id="8" name="Straight Connector 7">
                <a:extLst>
                  <a:ext uri="{FF2B5EF4-FFF2-40B4-BE49-F238E27FC236}">
                    <a16:creationId xmlns:a16="http://schemas.microsoft.com/office/drawing/2014/main" id="{2371BC08-153C-4FB8-9599-5255E6E21DB3}"/>
                  </a:ext>
                </a:extLst>
              </p:cNvPr>
              <p:cNvSpPr/>
              <p:nvPr/>
            </p:nvSpPr>
            <p:spPr>
              <a:xfrm>
                <a:off x="2062476" y="801346"/>
                <a:ext cx="6773546" cy="0"/>
              </a:xfrm>
              <a:prstGeom prst="line">
                <a:avLst/>
              </a:prstGeom>
            </p:spPr>
            <p:style>
              <a:lnRef idx="2">
                <a:schemeClr val="accent2">
                  <a:hueOff val="4069167"/>
                  <a:satOff val="5090"/>
                  <a:lumOff val="-45294"/>
                  <a:alphaOff val="0"/>
                </a:schemeClr>
              </a:lnRef>
              <a:fillRef idx="1">
                <a:schemeClr val="accent2">
                  <a:hueOff val="4069167"/>
                  <a:satOff val="5090"/>
                  <a:lumOff val="-45294"/>
                  <a:alphaOff val="0"/>
                </a:schemeClr>
              </a:fillRef>
              <a:effectRef idx="0">
                <a:schemeClr val="accent2">
                  <a:hueOff val="4069167"/>
                  <a:satOff val="5090"/>
                  <a:lumOff val="-45294"/>
                  <a:alphaOff val="0"/>
                </a:schemeClr>
              </a:effectRef>
              <a:fontRef idx="minor">
                <a:schemeClr val="lt1"/>
              </a:fontRef>
            </p:style>
          </p:sp>
        </p:grpSp>
        <p:sp>
          <p:nvSpPr>
            <p:cNvPr id="6" name="Rectangle 5">
              <a:extLst>
                <a:ext uri="{FF2B5EF4-FFF2-40B4-BE49-F238E27FC236}">
                  <a16:creationId xmlns:a16="http://schemas.microsoft.com/office/drawing/2014/main" id="{606C968C-5D51-4FF6-A74B-B41E915AFE1A}"/>
                </a:ext>
              </a:extLst>
            </p:cNvPr>
            <p:cNvSpPr/>
            <p:nvPr/>
          </p:nvSpPr>
          <p:spPr>
            <a:xfrm>
              <a:off x="1562095" y="798843"/>
              <a:ext cx="449579" cy="54415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algn="ctr"/>
              <a:r>
                <a:rPr lang="en-US">
                  <a:solidFill>
                    <a:schemeClr val="tx1"/>
                  </a:solidFill>
                </a:rPr>
                <a:t>Purchasing Policies </a:t>
              </a:r>
            </a:p>
          </p:txBody>
        </p:sp>
      </p:grpSp>
    </p:spTree>
    <p:extLst>
      <p:ext uri="{BB962C8B-B14F-4D97-AF65-F5344CB8AC3E}">
        <p14:creationId xmlns:p14="http://schemas.microsoft.com/office/powerpoint/2010/main" val="2958146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ext Placeholder 4">
            <a:extLst>
              <a:ext uri="{FF2B5EF4-FFF2-40B4-BE49-F238E27FC236}">
                <a16:creationId xmlns:a16="http://schemas.microsoft.com/office/drawing/2014/main" id="{3CCED088-6DE1-49EC-8F65-99DC545845D7}"/>
              </a:ext>
            </a:extLst>
          </p:cNvPr>
          <p:cNvGraphicFramePr/>
          <p:nvPr>
            <p:extLst>
              <p:ext uri="{D42A27DB-BD31-4B8C-83A1-F6EECF244321}">
                <p14:modId xmlns:p14="http://schemas.microsoft.com/office/powerpoint/2010/main" val="1855757597"/>
              </p:ext>
            </p:extLst>
          </p:nvPr>
        </p:nvGraphicFramePr>
        <p:xfrm>
          <a:off x="1912620" y="1509126"/>
          <a:ext cx="8078873" cy="453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1">
            <a:extLst>
              <a:ext uri="{FF2B5EF4-FFF2-40B4-BE49-F238E27FC236}">
                <a16:creationId xmlns:a16="http://schemas.microsoft.com/office/drawing/2014/main" id="{D3FD9443-AC23-4B4B-BCFB-46BC57541A0A}"/>
              </a:ext>
            </a:extLst>
          </p:cNvPr>
          <p:cNvSpPr>
            <a:spLocks noChangeArrowheads="1"/>
          </p:cNvSpPr>
          <p:nvPr/>
        </p:nvSpPr>
        <p:spPr bwMode="auto">
          <a:xfrm>
            <a:off x="7385050" y="3081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itle 2">
            <a:extLst>
              <a:ext uri="{FF2B5EF4-FFF2-40B4-BE49-F238E27FC236}">
                <a16:creationId xmlns:a16="http://schemas.microsoft.com/office/drawing/2014/main" id="{1500E7A5-CCF9-4FED-80F1-ED9001637D87}"/>
              </a:ext>
            </a:extLst>
          </p:cNvPr>
          <p:cNvSpPr>
            <a:spLocks noGrp="1"/>
          </p:cNvSpPr>
          <p:nvPr>
            <p:ph type="title"/>
          </p:nvPr>
        </p:nvSpPr>
        <p:spPr/>
        <p:txBody>
          <a:bodyPr/>
          <a:lstStyle/>
          <a:p>
            <a:r>
              <a:rPr lang="en-US"/>
              <a:t>New construction design guidelines</a:t>
            </a:r>
          </a:p>
        </p:txBody>
      </p:sp>
      <p:sp>
        <p:nvSpPr>
          <p:cNvPr id="9" name="Title 2">
            <a:extLst>
              <a:ext uri="{FF2B5EF4-FFF2-40B4-BE49-F238E27FC236}">
                <a16:creationId xmlns:a16="http://schemas.microsoft.com/office/drawing/2014/main" id="{BBB6EF86-BC15-417A-B6A8-85BE36427C3A}"/>
              </a:ext>
            </a:extLst>
          </p:cNvPr>
          <p:cNvSpPr txBox="1">
            <a:spLocks/>
          </p:cNvSpPr>
          <p:nvPr/>
        </p:nvSpPr>
        <p:spPr>
          <a:xfrm>
            <a:off x="990600" y="517529"/>
            <a:ext cx="10515600" cy="1325563"/>
          </a:xfrm>
          <a:prstGeom prst="rect">
            <a:avLst/>
          </a:prstGeom>
        </p:spPr>
        <p:txBody>
          <a:bodyPr vert="horz" lIns="91440" tIns="45720" rIns="91440" bIns="45720" rtlCol="0" anchor="ctr">
            <a:normAutofit/>
          </a:bodyPr>
          <a:lstStyle>
            <a:lvl1pPr algn="ctr" defTabSz="914377" rtl="0" eaLnBrk="1" latinLnBrk="0" hangingPunct="1">
              <a:lnSpc>
                <a:spcPct val="90000"/>
              </a:lnSpc>
              <a:spcBef>
                <a:spcPct val="0"/>
              </a:spcBef>
              <a:buNone/>
              <a:defRPr sz="3200" b="1" i="0" kern="1200" spc="0" baseline="0">
                <a:solidFill>
                  <a:srgbClr val="13406A"/>
                </a:solidFill>
                <a:latin typeface="Arial" charset="0"/>
                <a:ea typeface="Arial" charset="0"/>
                <a:cs typeface="Arial" charset="0"/>
              </a:defRPr>
            </a:lvl1pPr>
          </a:lstStyle>
          <a:p>
            <a:endParaRPr lang="en-US"/>
          </a:p>
        </p:txBody>
      </p:sp>
      <p:sp>
        <p:nvSpPr>
          <p:cNvPr id="5" name="TextBox 4">
            <a:extLst>
              <a:ext uri="{FF2B5EF4-FFF2-40B4-BE49-F238E27FC236}">
                <a16:creationId xmlns:a16="http://schemas.microsoft.com/office/drawing/2014/main" id="{7BBD51A8-60BE-4870-9953-E54C3E23ED1B}"/>
              </a:ext>
            </a:extLst>
          </p:cNvPr>
          <p:cNvSpPr txBox="1"/>
          <p:nvPr/>
        </p:nvSpPr>
        <p:spPr>
          <a:xfrm>
            <a:off x="1912620" y="6209666"/>
            <a:ext cx="8158003" cy="261610"/>
          </a:xfrm>
          <a:prstGeom prst="rect">
            <a:avLst/>
          </a:prstGeom>
          <a:noFill/>
        </p:spPr>
        <p:txBody>
          <a:bodyPr wrap="none" rtlCol="0">
            <a:spAutoFit/>
          </a:bodyPr>
          <a:lstStyle/>
          <a:p>
            <a:r>
              <a:rPr lang="en-US" sz="1100"/>
              <a:t>*refer to </a:t>
            </a:r>
            <a:r>
              <a:rPr lang="en-US" sz="1100">
                <a:hlinkClick r:id="rId7"/>
              </a:rPr>
              <a:t>https://newbuildings.org/resource/zero-energy-commercial-building-targets/</a:t>
            </a:r>
            <a:r>
              <a:rPr lang="en-US" sz="1100"/>
              <a:t> for target EUIs for zero net energy buildings</a:t>
            </a:r>
          </a:p>
        </p:txBody>
      </p:sp>
    </p:spTree>
    <p:extLst>
      <p:ext uri="{BB962C8B-B14F-4D97-AF65-F5344CB8AC3E}">
        <p14:creationId xmlns:p14="http://schemas.microsoft.com/office/powerpoint/2010/main" val="1750493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CCB423-037E-474B-A29D-700255DC9400}"/>
              </a:ext>
            </a:extLst>
          </p:cNvPr>
          <p:cNvSpPr>
            <a:spLocks noGrp="1"/>
          </p:cNvSpPr>
          <p:nvPr>
            <p:ph type="title"/>
          </p:nvPr>
        </p:nvSpPr>
        <p:spPr/>
        <p:txBody>
          <a:bodyPr/>
          <a:lstStyle/>
          <a:p>
            <a:r>
              <a:rPr lang="en-US"/>
              <a:t>Summary of recommendations</a:t>
            </a:r>
          </a:p>
        </p:txBody>
      </p:sp>
    </p:spTree>
    <p:extLst>
      <p:ext uri="{BB962C8B-B14F-4D97-AF65-F5344CB8AC3E}">
        <p14:creationId xmlns:p14="http://schemas.microsoft.com/office/powerpoint/2010/main" val="2090436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5149BC-C968-430E-BA0C-8F20E336D135}"/>
              </a:ext>
            </a:extLst>
          </p:cNvPr>
          <p:cNvSpPr>
            <a:spLocks noGrp="1"/>
          </p:cNvSpPr>
          <p:nvPr>
            <p:ph type="title"/>
          </p:nvPr>
        </p:nvSpPr>
        <p:spPr/>
        <p:txBody>
          <a:bodyPr/>
          <a:lstStyle/>
          <a:p>
            <a:r>
              <a:rPr lang="en-US"/>
              <a:t>Recommendations summary</a:t>
            </a:r>
          </a:p>
        </p:txBody>
      </p:sp>
      <p:graphicFrame>
        <p:nvGraphicFramePr>
          <p:cNvPr id="5" name="Diagram 4">
            <a:extLst>
              <a:ext uri="{FF2B5EF4-FFF2-40B4-BE49-F238E27FC236}">
                <a16:creationId xmlns:a16="http://schemas.microsoft.com/office/drawing/2014/main" id="{291FC09C-3C1C-4196-AB62-8CB1EA648A7D}"/>
              </a:ext>
            </a:extLst>
          </p:cNvPr>
          <p:cNvGraphicFramePr/>
          <p:nvPr>
            <p:extLst>
              <p:ext uri="{D42A27DB-BD31-4B8C-83A1-F6EECF244321}">
                <p14:modId xmlns:p14="http://schemas.microsoft.com/office/powerpoint/2010/main" val="1645891234"/>
              </p:ext>
            </p:extLst>
          </p:nvPr>
        </p:nvGraphicFramePr>
        <p:xfrm>
          <a:off x="1509486" y="1436915"/>
          <a:ext cx="9071428" cy="4862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1277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1D087D-74BE-4504-AE65-16DCCD4E4522}"/>
              </a:ext>
            </a:extLst>
          </p:cNvPr>
          <p:cNvSpPr>
            <a:spLocks noGrp="1"/>
          </p:cNvSpPr>
          <p:nvPr>
            <p:ph type="title"/>
          </p:nvPr>
        </p:nvSpPr>
        <p:spPr/>
        <p:txBody>
          <a:bodyPr/>
          <a:lstStyle/>
          <a:p>
            <a:r>
              <a:rPr lang="en-US"/>
              <a:t>Overall impact of energy investments</a:t>
            </a:r>
          </a:p>
        </p:txBody>
      </p:sp>
      <p:sp>
        <p:nvSpPr>
          <p:cNvPr id="3" name="Rectangle 1">
            <a:extLst>
              <a:ext uri="{FF2B5EF4-FFF2-40B4-BE49-F238E27FC236}">
                <a16:creationId xmlns:a16="http://schemas.microsoft.com/office/drawing/2014/main" id="{FF141357-06C2-4244-AF19-8824EF59D742}"/>
              </a:ext>
            </a:extLst>
          </p:cNvPr>
          <p:cNvSpPr>
            <a:spLocks noChangeArrowheads="1"/>
          </p:cNvSpPr>
          <p:nvPr/>
        </p:nvSpPr>
        <p:spPr bwMode="auto">
          <a:xfrm>
            <a:off x="838200" y="23447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677331CF-4722-4228-86C8-14675FA6203B}"/>
              </a:ext>
            </a:extLst>
          </p:cNvPr>
          <p:cNvGraphicFramePr>
            <a:graphicFrameLocks noGrp="1"/>
          </p:cNvGraphicFramePr>
          <p:nvPr>
            <p:extLst>
              <p:ext uri="{D42A27DB-BD31-4B8C-83A1-F6EECF244321}">
                <p14:modId xmlns:p14="http://schemas.microsoft.com/office/powerpoint/2010/main" val="2380745255"/>
              </p:ext>
            </p:extLst>
          </p:nvPr>
        </p:nvGraphicFramePr>
        <p:xfrm>
          <a:off x="838200" y="1655069"/>
          <a:ext cx="10158351" cy="4606697"/>
        </p:xfrm>
        <a:graphic>
          <a:graphicData uri="http://schemas.openxmlformats.org/drawingml/2006/table">
            <a:tbl>
              <a:tblPr firstRow="1" firstCol="1" bandRow="1">
                <a:tableStyleId>{1FECB4D8-DB02-4DC6-A0A2-4F2EBAE1DC90}</a:tableStyleId>
              </a:tblPr>
              <a:tblGrid>
                <a:gridCol w="3171334">
                  <a:extLst>
                    <a:ext uri="{9D8B030D-6E8A-4147-A177-3AD203B41FA5}">
                      <a16:colId xmlns:a16="http://schemas.microsoft.com/office/drawing/2014/main" val="518852205"/>
                    </a:ext>
                  </a:extLst>
                </a:gridCol>
                <a:gridCol w="3600901">
                  <a:extLst>
                    <a:ext uri="{9D8B030D-6E8A-4147-A177-3AD203B41FA5}">
                      <a16:colId xmlns:a16="http://schemas.microsoft.com/office/drawing/2014/main" val="3534097226"/>
                    </a:ext>
                  </a:extLst>
                </a:gridCol>
                <a:gridCol w="3386116">
                  <a:extLst>
                    <a:ext uri="{9D8B030D-6E8A-4147-A177-3AD203B41FA5}">
                      <a16:colId xmlns:a16="http://schemas.microsoft.com/office/drawing/2014/main" val="3746494408"/>
                    </a:ext>
                  </a:extLst>
                </a:gridCol>
              </a:tblGrid>
              <a:tr h="835877">
                <a:tc>
                  <a:txBody>
                    <a:bodyPr/>
                    <a:lstStyle/>
                    <a:p>
                      <a:pPr marL="0" marR="0" algn="ctr">
                        <a:lnSpc>
                          <a:spcPct val="115000"/>
                        </a:lnSpc>
                        <a:spcBef>
                          <a:spcPts val="0"/>
                        </a:spcBef>
                      </a:pPr>
                      <a:r>
                        <a:rPr lang="en-US" sz="2000">
                          <a:effectLst/>
                        </a:rPr>
                        <a:t>Opportunity</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2000">
                          <a:effectLst/>
                        </a:rPr>
                        <a:t>CO</a:t>
                      </a:r>
                      <a:r>
                        <a:rPr lang="en-US" sz="2000" baseline="-25000">
                          <a:effectLst/>
                        </a:rPr>
                        <a:t>2</a:t>
                      </a:r>
                      <a:r>
                        <a:rPr lang="en-US" sz="2000">
                          <a:effectLst/>
                        </a:rPr>
                        <a:t> reduction (metric tons)</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pPr>
                      <a:r>
                        <a:rPr lang="en-US" sz="2000">
                          <a:effectLst/>
                        </a:rPr>
                        <a:t>Energy cost savings</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73118989"/>
                  </a:ext>
                </a:extLst>
              </a:tr>
              <a:tr h="628470">
                <a:tc>
                  <a:txBody>
                    <a:bodyPr/>
                    <a:lstStyle/>
                    <a:p>
                      <a:pPr marL="0" marR="0" algn="ctr">
                        <a:lnSpc>
                          <a:spcPct val="115000"/>
                        </a:lnSpc>
                        <a:spcBef>
                          <a:spcPts val="0"/>
                        </a:spcBef>
                      </a:pPr>
                      <a:r>
                        <a:rPr lang="en-US" sz="2000" b="0">
                          <a:effectLst/>
                        </a:rPr>
                        <a:t>Building efficiency</a:t>
                      </a:r>
                      <a:endParaRPr lang="en-US" sz="2000" b="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pPr>
                      <a:r>
                        <a:rPr lang="en-US" sz="2000">
                          <a:effectLst/>
                        </a:rPr>
                        <a:t>213</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pPr>
                      <a:r>
                        <a:rPr lang="en-US" sz="2000">
                          <a:effectLst/>
                        </a:rPr>
                        <a:t>$30,585</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756529283"/>
                  </a:ext>
                </a:extLst>
              </a:tr>
              <a:tr h="628470">
                <a:tc>
                  <a:txBody>
                    <a:bodyPr/>
                    <a:lstStyle/>
                    <a:p>
                      <a:pPr marL="0" marR="0" algn="ctr">
                        <a:lnSpc>
                          <a:spcPct val="115000"/>
                        </a:lnSpc>
                        <a:spcBef>
                          <a:spcPts val="0"/>
                        </a:spcBef>
                      </a:pPr>
                      <a:r>
                        <a:rPr lang="en-US" sz="2000" b="0">
                          <a:effectLst/>
                        </a:rPr>
                        <a:t>Streetlights</a:t>
                      </a:r>
                      <a:endParaRPr lang="en-US" sz="2000" b="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pPr>
                      <a:r>
                        <a:rPr lang="en-US" sz="2000">
                          <a:effectLst/>
                        </a:rPr>
                        <a:t>217</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pPr>
                      <a:r>
                        <a:rPr lang="en-US" sz="2000">
                          <a:effectLst/>
                        </a:rPr>
                        <a:t>$31,350</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76423380"/>
                  </a:ext>
                </a:extLst>
              </a:tr>
              <a:tr h="628470">
                <a:tc>
                  <a:txBody>
                    <a:bodyPr/>
                    <a:lstStyle/>
                    <a:p>
                      <a:pPr marL="0" marR="0" algn="ctr">
                        <a:lnSpc>
                          <a:spcPct val="115000"/>
                        </a:lnSpc>
                        <a:spcBef>
                          <a:spcPts val="0"/>
                        </a:spcBef>
                      </a:pPr>
                      <a:r>
                        <a:rPr lang="en-US" sz="2000" b="0">
                          <a:effectLst/>
                        </a:rPr>
                        <a:t>Fleet</a:t>
                      </a:r>
                      <a:endParaRPr lang="en-US" sz="2000" b="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pPr>
                      <a:r>
                        <a:rPr lang="en-US" sz="2000">
                          <a:effectLst/>
                        </a:rPr>
                        <a:t>130</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pPr>
                      <a:r>
                        <a:rPr lang="en-US" sz="2000">
                          <a:effectLst/>
                        </a:rPr>
                        <a:t>$43,605</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656899486"/>
                  </a:ext>
                </a:extLst>
              </a:tr>
              <a:tr h="628470">
                <a:tc>
                  <a:txBody>
                    <a:bodyPr/>
                    <a:lstStyle/>
                    <a:p>
                      <a:pPr marL="0" marR="0" algn="ctr">
                        <a:lnSpc>
                          <a:spcPct val="115000"/>
                        </a:lnSpc>
                        <a:spcBef>
                          <a:spcPts val="0"/>
                        </a:spcBef>
                      </a:pPr>
                      <a:r>
                        <a:rPr lang="en-US" sz="2000" b="0">
                          <a:effectLst/>
                        </a:rPr>
                        <a:t>Solar</a:t>
                      </a:r>
                      <a:endParaRPr lang="en-US" sz="2000" b="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2"/>
                    </a:solidFill>
                  </a:tcPr>
                </a:tc>
                <a:tc>
                  <a:txBody>
                    <a:bodyPr/>
                    <a:lstStyle/>
                    <a:p>
                      <a:pPr marL="0" marR="0" algn="ctr">
                        <a:lnSpc>
                          <a:spcPct val="115000"/>
                        </a:lnSpc>
                        <a:spcBef>
                          <a:spcPts val="0"/>
                        </a:spcBef>
                      </a:pPr>
                      <a:r>
                        <a:rPr lang="en-US" sz="2000">
                          <a:effectLst/>
                        </a:rPr>
                        <a:t>235</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pPr>
                      <a:r>
                        <a:rPr lang="en-US" sz="2000">
                          <a:effectLst/>
                        </a:rPr>
                        <a:t>$33,900</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290096533"/>
                  </a:ext>
                </a:extLst>
              </a:tr>
              <a:tr h="628470">
                <a:tc>
                  <a:txBody>
                    <a:bodyPr/>
                    <a:lstStyle/>
                    <a:p>
                      <a:pPr marL="0" marR="0" algn="ctr">
                        <a:lnSpc>
                          <a:spcPct val="115000"/>
                        </a:lnSpc>
                        <a:spcBef>
                          <a:spcPts val="0"/>
                        </a:spcBef>
                      </a:pPr>
                      <a:r>
                        <a:rPr lang="en-US" sz="2000" dirty="0">
                          <a:effectLst/>
                        </a:rPr>
                        <a:t>Total</a:t>
                      </a:r>
                      <a:endParaRPr lang="en-US" sz="20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pPr>
                      <a:r>
                        <a:rPr lang="en-US" sz="2000" b="1">
                          <a:effectLst/>
                          <a:latin typeface="Arial" panose="020B0604020202020204" pitchFamily="34" charset="0"/>
                          <a:ea typeface="MS Mincho" panose="02020609040205080304" pitchFamily="49" charset="-128"/>
                          <a:cs typeface="Times New Roman" panose="02020603050405020304" pitchFamily="18" charset="0"/>
                        </a:rPr>
                        <a:t>795</a:t>
                      </a:r>
                    </a:p>
                  </a:txBody>
                  <a:tcPr marL="68580" marR="68580" marT="0" marB="0" anchor="ctr">
                    <a:solidFill>
                      <a:schemeClr val="bg1">
                        <a:lumMod val="85000"/>
                      </a:schemeClr>
                    </a:solidFill>
                  </a:tcPr>
                </a:tc>
                <a:tc>
                  <a:txBody>
                    <a:bodyPr/>
                    <a:lstStyle/>
                    <a:p>
                      <a:pPr marL="0" marR="0" algn="ctr">
                        <a:lnSpc>
                          <a:spcPct val="115000"/>
                        </a:lnSpc>
                        <a:spcBef>
                          <a:spcPts val="0"/>
                        </a:spcBef>
                      </a:pPr>
                      <a:r>
                        <a:rPr lang="en-US" sz="2000" b="1">
                          <a:effectLst/>
                          <a:latin typeface="Arial" panose="020B0604020202020204" pitchFamily="34" charset="0"/>
                          <a:ea typeface="MS Mincho" panose="02020609040205080304" pitchFamily="49" charset="-128"/>
                          <a:cs typeface="Times New Roman" panose="02020603050405020304" pitchFamily="18" charset="0"/>
                        </a:rPr>
                        <a:t>$139,440</a:t>
                      </a:r>
                    </a:p>
                  </a:txBody>
                  <a:tcPr marL="68580" marR="68580" marT="0" marB="0" anchor="ctr">
                    <a:solidFill>
                      <a:schemeClr val="bg1">
                        <a:lumMod val="85000"/>
                      </a:schemeClr>
                    </a:solidFill>
                  </a:tcPr>
                </a:tc>
                <a:extLst>
                  <a:ext uri="{0D108BD9-81ED-4DB2-BD59-A6C34878D82A}">
                    <a16:rowId xmlns:a16="http://schemas.microsoft.com/office/drawing/2014/main" val="3786913092"/>
                  </a:ext>
                </a:extLst>
              </a:tr>
              <a:tr h="628470">
                <a:tc>
                  <a:txBody>
                    <a:bodyPr/>
                    <a:lstStyle/>
                    <a:p>
                      <a:pPr marL="0" marR="0" algn="ctr">
                        <a:lnSpc>
                          <a:spcPct val="115000"/>
                        </a:lnSpc>
                        <a:spcBef>
                          <a:spcPts val="0"/>
                        </a:spcBef>
                      </a:pPr>
                      <a:r>
                        <a:rPr lang="en-US" sz="2000">
                          <a:effectLst/>
                        </a:rPr>
                        <a:t>Percent of current</a:t>
                      </a:r>
                      <a:endParaRPr lang="en-US" sz="20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pPr>
                      <a:r>
                        <a:rPr lang="en-US" sz="2000" b="1">
                          <a:effectLst/>
                        </a:rPr>
                        <a:t>17%</a:t>
                      </a:r>
                      <a:endParaRPr lang="en-US" sz="2000" b="1">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15000"/>
                        </a:lnSpc>
                        <a:spcBef>
                          <a:spcPts val="0"/>
                        </a:spcBef>
                      </a:pPr>
                      <a:r>
                        <a:rPr lang="en-US" sz="2000" b="1" dirty="0">
                          <a:effectLst/>
                        </a:rPr>
                        <a:t>18%</a:t>
                      </a:r>
                      <a:endParaRPr lang="en-US" sz="2000" b="1"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3042294956"/>
                  </a:ext>
                </a:extLst>
              </a:tr>
            </a:tbl>
          </a:graphicData>
        </a:graphic>
      </p:graphicFrame>
    </p:spTree>
    <p:extLst>
      <p:ext uri="{BB962C8B-B14F-4D97-AF65-F5344CB8AC3E}">
        <p14:creationId xmlns:p14="http://schemas.microsoft.com/office/powerpoint/2010/main" val="2656193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76DE2-5719-45AC-9351-54E263231EFD}"/>
              </a:ext>
            </a:extLst>
          </p:cNvPr>
          <p:cNvSpPr>
            <a:spLocks noGrp="1"/>
          </p:cNvSpPr>
          <p:nvPr>
            <p:ph type="title"/>
          </p:nvPr>
        </p:nvSpPr>
        <p:spPr/>
        <p:txBody>
          <a:bodyPr/>
          <a:lstStyle/>
          <a:p>
            <a:r>
              <a:rPr lang="en-US"/>
              <a:t>Energy consumption by use type </a:t>
            </a:r>
          </a:p>
        </p:txBody>
      </p:sp>
      <p:graphicFrame>
        <p:nvGraphicFramePr>
          <p:cNvPr id="6" name="Chart 5">
            <a:extLst>
              <a:ext uri="{FF2B5EF4-FFF2-40B4-BE49-F238E27FC236}">
                <a16:creationId xmlns:a16="http://schemas.microsoft.com/office/drawing/2014/main" id="{763A28A3-2C5B-490D-9C1F-D3AB71104027}"/>
              </a:ext>
            </a:extLst>
          </p:cNvPr>
          <p:cNvGraphicFramePr>
            <a:graphicFrameLocks/>
          </p:cNvGraphicFramePr>
          <p:nvPr>
            <p:extLst>
              <p:ext uri="{D42A27DB-BD31-4B8C-83A1-F6EECF244321}">
                <p14:modId xmlns:p14="http://schemas.microsoft.com/office/powerpoint/2010/main" val="4209200129"/>
              </p:ext>
            </p:extLst>
          </p:nvPr>
        </p:nvGraphicFramePr>
        <p:xfrm>
          <a:off x="1692442" y="1690692"/>
          <a:ext cx="8807116" cy="457199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3E0FBA1C-EC9C-457C-AE0E-F85CF1679F82}"/>
              </a:ext>
            </a:extLst>
          </p:cNvPr>
          <p:cNvSpPr txBox="1"/>
          <p:nvPr/>
        </p:nvSpPr>
        <p:spPr>
          <a:xfrm>
            <a:off x="5307105" y="6266329"/>
            <a:ext cx="61946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type names are standardized across communities </a:t>
            </a:r>
          </a:p>
        </p:txBody>
      </p:sp>
    </p:spTree>
    <p:extLst>
      <p:ext uri="{BB962C8B-B14F-4D97-AF65-F5344CB8AC3E}">
        <p14:creationId xmlns:p14="http://schemas.microsoft.com/office/powerpoint/2010/main" val="122640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76DE2-5719-45AC-9351-54E263231EFD}"/>
              </a:ext>
            </a:extLst>
          </p:cNvPr>
          <p:cNvSpPr>
            <a:spLocks noGrp="1"/>
          </p:cNvSpPr>
          <p:nvPr>
            <p:ph type="title"/>
          </p:nvPr>
        </p:nvSpPr>
        <p:spPr/>
        <p:txBody>
          <a:bodyPr/>
          <a:lstStyle/>
          <a:p>
            <a:r>
              <a:rPr lang="en-US"/>
              <a:t>Energy consumption by use type </a:t>
            </a:r>
          </a:p>
        </p:txBody>
      </p:sp>
      <p:graphicFrame>
        <p:nvGraphicFramePr>
          <p:cNvPr id="7" name="Chart 6">
            <a:extLst>
              <a:ext uri="{FF2B5EF4-FFF2-40B4-BE49-F238E27FC236}">
                <a16:creationId xmlns:a16="http://schemas.microsoft.com/office/drawing/2014/main" id="{20A8093A-BE66-4D1C-B16E-21E05C0DC904}"/>
              </a:ext>
            </a:extLst>
          </p:cNvPr>
          <p:cNvGraphicFramePr>
            <a:graphicFrameLocks/>
          </p:cNvGraphicFramePr>
          <p:nvPr>
            <p:extLst>
              <p:ext uri="{D42A27DB-BD31-4B8C-83A1-F6EECF244321}">
                <p14:modId xmlns:p14="http://schemas.microsoft.com/office/powerpoint/2010/main" val="3847732830"/>
              </p:ext>
            </p:extLst>
          </p:nvPr>
        </p:nvGraphicFramePr>
        <p:xfrm>
          <a:off x="2457450" y="1690692"/>
          <a:ext cx="7277100" cy="44069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160F8FB-BEDF-4006-958F-EA6A76A3D8AE}"/>
              </a:ext>
            </a:extLst>
          </p:cNvPr>
          <p:cNvSpPr txBox="1"/>
          <p:nvPr/>
        </p:nvSpPr>
        <p:spPr>
          <a:xfrm>
            <a:off x="5351929" y="6194611"/>
            <a:ext cx="61946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type names are standardized across communities </a:t>
            </a:r>
          </a:p>
        </p:txBody>
      </p:sp>
    </p:spTree>
    <p:extLst>
      <p:ext uri="{BB962C8B-B14F-4D97-AF65-F5344CB8AC3E}">
        <p14:creationId xmlns:p14="http://schemas.microsoft.com/office/powerpoint/2010/main" val="176468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F48BB-461D-48A1-A6B3-D92D7A3B89CC}"/>
              </a:ext>
            </a:extLst>
          </p:cNvPr>
          <p:cNvSpPr>
            <a:spLocks noGrp="1"/>
          </p:cNvSpPr>
          <p:nvPr>
            <p:ph type="title"/>
          </p:nvPr>
        </p:nvSpPr>
        <p:spPr/>
        <p:txBody>
          <a:bodyPr/>
          <a:lstStyle/>
          <a:p>
            <a:r>
              <a:rPr lang="en-US"/>
              <a:t>Carbon impact of energy</a:t>
            </a:r>
          </a:p>
        </p:txBody>
      </p:sp>
      <p:graphicFrame>
        <p:nvGraphicFramePr>
          <p:cNvPr id="5" name="Chart 4">
            <a:extLst>
              <a:ext uri="{FF2B5EF4-FFF2-40B4-BE49-F238E27FC236}">
                <a16:creationId xmlns:a16="http://schemas.microsoft.com/office/drawing/2014/main" id="{971CB4DA-C71B-4EF7-9391-BE447E77DB6A}"/>
              </a:ext>
            </a:extLst>
          </p:cNvPr>
          <p:cNvGraphicFramePr>
            <a:graphicFrameLocks/>
          </p:cNvGraphicFramePr>
          <p:nvPr>
            <p:extLst>
              <p:ext uri="{D42A27DB-BD31-4B8C-83A1-F6EECF244321}">
                <p14:modId xmlns:p14="http://schemas.microsoft.com/office/powerpoint/2010/main" val="700177598"/>
              </p:ext>
            </p:extLst>
          </p:nvPr>
        </p:nvGraphicFramePr>
        <p:xfrm>
          <a:off x="1924050" y="1690692"/>
          <a:ext cx="8343900" cy="47625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640C3E3F-BD5A-4A53-BBE7-57F24A0C1232}"/>
              </a:ext>
            </a:extLst>
          </p:cNvPr>
          <p:cNvSpPr txBox="1"/>
          <p:nvPr/>
        </p:nvSpPr>
        <p:spPr>
          <a:xfrm>
            <a:off x="5226423" y="6266329"/>
            <a:ext cx="61946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*Use type names are standardized across communities </a:t>
            </a:r>
          </a:p>
        </p:txBody>
      </p:sp>
    </p:spTree>
    <p:extLst>
      <p:ext uri="{BB962C8B-B14F-4D97-AF65-F5344CB8AC3E}">
        <p14:creationId xmlns:p14="http://schemas.microsoft.com/office/powerpoint/2010/main" val="3381789265"/>
      </p:ext>
    </p:extLst>
  </p:cSld>
  <p:clrMapOvr>
    <a:masterClrMapping/>
  </p:clrMapOvr>
</p:sld>
</file>

<file path=ppt/theme/theme1.xml><?xml version="1.0" encoding="utf-8"?>
<a:theme xmlns:a="http://schemas.openxmlformats.org/drawingml/2006/main" name="Office Theme">
  <a:themeElements>
    <a:clrScheme name="Slipstream Color Palette">
      <a:dk1>
        <a:srgbClr val="000000"/>
      </a:dk1>
      <a:lt1>
        <a:srgbClr val="FFFFFF"/>
      </a:lt1>
      <a:dk2>
        <a:srgbClr val="000000"/>
      </a:dk2>
      <a:lt2>
        <a:srgbClr val="F1F1F0"/>
      </a:lt2>
      <a:accent1>
        <a:srgbClr val="9D1F61"/>
      </a:accent1>
      <a:accent2>
        <a:srgbClr val="A0D7CA"/>
      </a:accent2>
      <a:accent3>
        <a:srgbClr val="272E69"/>
      </a:accent3>
      <a:accent4>
        <a:srgbClr val="C8EAF7"/>
      </a:accent4>
      <a:accent5>
        <a:srgbClr val="2C2C2B"/>
      </a:accent5>
      <a:accent6>
        <a:srgbClr val="F1F1F0"/>
      </a:accent6>
      <a:hlink>
        <a:srgbClr val="9D1F61"/>
      </a:hlink>
      <a:folHlink>
        <a:srgbClr val="55104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ipstream PPT Template Widescreen.potx" id="{2863ADA7-BFE1-4535-8516-987DC0158F25}" vid="{E2E64A66-3F49-4E8F-98F1-35BDCDA337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lipstream">
    <a:dk1>
      <a:sysClr val="windowText" lastClr="000000"/>
    </a:dk1>
    <a:lt1>
      <a:srgbClr val="E6E7E8"/>
    </a:lt1>
    <a:dk2>
      <a:srgbClr val="06222F"/>
    </a:dk2>
    <a:lt2>
      <a:srgbClr val="2EABB3"/>
    </a:lt2>
    <a:accent1>
      <a:srgbClr val="9D1F62"/>
    </a:accent1>
    <a:accent2>
      <a:srgbClr val="9FD7CB"/>
    </a:accent2>
    <a:accent3>
      <a:srgbClr val="76C79E"/>
    </a:accent3>
    <a:accent4>
      <a:srgbClr val="F1BB37"/>
    </a:accent4>
    <a:accent5>
      <a:srgbClr val="5E6568"/>
    </a:accent5>
    <a:accent6>
      <a:srgbClr val="13406A"/>
    </a:accent6>
    <a:hlink>
      <a:srgbClr val="551144"/>
    </a:hlink>
    <a:folHlink>
      <a:srgbClr val="551144"/>
    </a:folHlink>
  </a:clrScheme>
  <a:fontScheme name="Seventhwav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B645C9069D2494C8806A2E94C44AF8F" ma:contentTypeVersion="4" ma:contentTypeDescription="Create a new document." ma:contentTypeScope="" ma:versionID="e51d6dc6001a8f92efebc8ba2eb6e506">
  <xsd:schema xmlns:xsd="http://www.w3.org/2001/XMLSchema" xmlns:xs="http://www.w3.org/2001/XMLSchema" xmlns:p="http://schemas.microsoft.com/office/2006/metadata/properties" xmlns:ns2="d9a1ca34-4cc0-4043-9a47-4a221a2efa96" targetNamespace="http://schemas.microsoft.com/office/2006/metadata/properties" ma:root="true" ma:fieldsID="b444ac4f507cbb297913eed7c9b2c4c6" ns2:_="">
    <xsd:import namespace="d9a1ca34-4cc0-4043-9a47-4a221a2efa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a1ca34-4cc0-4043-9a47-4a221a2efa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0027CAB-C1DE-4EB5-BD32-DF5B29B4D757}">
  <ds:schemaRefs>
    <ds:schemaRef ds:uri="http://schemas.microsoft.com/sharepoint/v3/contenttype/forms"/>
  </ds:schemaRefs>
</ds:datastoreItem>
</file>

<file path=customXml/itemProps2.xml><?xml version="1.0" encoding="utf-8"?>
<ds:datastoreItem xmlns:ds="http://schemas.openxmlformats.org/officeDocument/2006/customXml" ds:itemID="{21EEA77D-6D0F-4CC4-96DC-AA78396A0B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a1ca34-4cc0-4043-9a47-4a221a2efa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A9B58F-016E-4363-828C-7427F815DB64}">
  <ds:schemaRef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 ds:uri="http://purl.org/dc/elements/1.1/"/>
    <ds:schemaRef ds:uri="http://schemas.microsoft.com/office/infopath/2007/PartnerControls"/>
    <ds:schemaRef ds:uri="d9a1ca34-4cc0-4043-9a47-4a221a2efa96"/>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212</TotalTime>
  <Words>4448</Words>
  <Application>Microsoft Office PowerPoint</Application>
  <PresentationFormat>Widescreen</PresentationFormat>
  <Paragraphs>1277</Paragraphs>
  <Slides>67</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Courier New</vt:lpstr>
      <vt:lpstr>Times New Roman</vt:lpstr>
      <vt:lpstr>Wingdings</vt:lpstr>
      <vt:lpstr>Office Theme</vt:lpstr>
      <vt:lpstr>Fitchburg – Energy Plan</vt:lpstr>
      <vt:lpstr>Overview of energy planning</vt:lpstr>
      <vt:lpstr>Energy profile</vt:lpstr>
      <vt:lpstr>Energy plan development overview</vt:lpstr>
      <vt:lpstr>Inventory elements</vt:lpstr>
      <vt:lpstr>Energy and GHG inventory</vt:lpstr>
      <vt:lpstr>Energy consumption by use type </vt:lpstr>
      <vt:lpstr>Energy consumption by use type </vt:lpstr>
      <vt:lpstr>Carbon impact of energy</vt:lpstr>
      <vt:lpstr>Relative carbon impact of energy</vt:lpstr>
      <vt:lpstr>Baseline energy consumption, CO2e emissions and cost</vt:lpstr>
      <vt:lpstr>Renewable energy quick facts (2018) </vt:lpstr>
      <vt:lpstr>Renewable energy quick facts  (2018)</vt:lpstr>
      <vt:lpstr>Renewable energy quick facts  (2019)</vt:lpstr>
      <vt:lpstr>Renewable energy quick facts  (2021 projected)</vt:lpstr>
      <vt:lpstr>Comparison to other communities</vt:lpstr>
      <vt:lpstr>Building energy consumption comparison</vt:lpstr>
      <vt:lpstr>Energy and carbon summary by municipality</vt:lpstr>
      <vt:lpstr>Comparisons</vt:lpstr>
      <vt:lpstr>Building efficiency</vt:lpstr>
      <vt:lpstr>Benchmarking</vt:lpstr>
      <vt:lpstr>Building efficiency analysis process  Fitchburg buildings visited:  - City Hall  - Community Center </vt:lpstr>
      <vt:lpstr>Prioritizing energy upgrades</vt:lpstr>
      <vt:lpstr>Common energy saving upgrades across all communities </vt:lpstr>
      <vt:lpstr>City Hall</vt:lpstr>
      <vt:lpstr>Community and Senior Center</vt:lpstr>
      <vt:lpstr>City Hall energy savings</vt:lpstr>
      <vt:lpstr>Community Center energy savings</vt:lpstr>
      <vt:lpstr>Non-site visit buildings: analysis process</vt:lpstr>
      <vt:lpstr>Non-site visit buildings: potential savings</vt:lpstr>
      <vt:lpstr>Impact on energy use intensity</vt:lpstr>
      <vt:lpstr>Fleet analysis</vt:lpstr>
      <vt:lpstr>Fleet analysis</vt:lpstr>
      <vt:lpstr>Key vehicle types</vt:lpstr>
      <vt:lpstr>Fitchburg current vehicle fuel usage</vt:lpstr>
      <vt:lpstr>Alternatives by vehicle type</vt:lpstr>
      <vt:lpstr>Police vehicles – lifetime savings</vt:lpstr>
      <vt:lpstr>Light duty – lifetime savings</vt:lpstr>
      <vt:lpstr>Pickups – lifetime savings</vt:lpstr>
      <vt:lpstr>Heavy duty – lifetime savings</vt:lpstr>
      <vt:lpstr>Fitchburg potential savings: alternative vehicle adoption</vt:lpstr>
      <vt:lpstr>Street lighting analysis</vt:lpstr>
      <vt:lpstr>Street lighting analysis</vt:lpstr>
      <vt:lpstr>Upfront lighting costs</vt:lpstr>
      <vt:lpstr>LED lifetime cost analysis</vt:lpstr>
      <vt:lpstr>Fitchburg: streetlight annual savings summary</vt:lpstr>
      <vt:lpstr>Solar analysis </vt:lpstr>
      <vt:lpstr>Solar opportunity analysis – process</vt:lpstr>
      <vt:lpstr>Fitchburg – opportunity summary</vt:lpstr>
      <vt:lpstr>Community center potential array</vt:lpstr>
      <vt:lpstr>Fire station potential array</vt:lpstr>
      <vt:lpstr>Well 5 potential array</vt:lpstr>
      <vt:lpstr>Well 10 potential array</vt:lpstr>
      <vt:lpstr>Well 11 potential array</vt:lpstr>
      <vt:lpstr>Fitchburg – overall solar summary</vt:lpstr>
      <vt:lpstr>Solar analysis – questions to consider</vt:lpstr>
      <vt:lpstr>Municipal policies</vt:lpstr>
      <vt:lpstr>Municipal Policy Checklist</vt:lpstr>
      <vt:lpstr>Data collection considerations</vt:lpstr>
      <vt:lpstr>Data collection tools: building data</vt:lpstr>
      <vt:lpstr>Data collection tools: fleet data</vt:lpstr>
      <vt:lpstr>Operational Policies</vt:lpstr>
      <vt:lpstr>Purchasing Policies</vt:lpstr>
      <vt:lpstr>New construction design guidelines</vt:lpstr>
      <vt:lpstr>Summary of recommendations</vt:lpstr>
      <vt:lpstr>Recommendations summary</vt:lpstr>
      <vt:lpstr>Overall impact of energy investments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Fitchburg – Energy Plan</dc:title>
  <dc:creator>Maddie Koolbeck</dc:creator>
  <cp:lastModifiedBy>Phil Grupe</cp:lastModifiedBy>
  <cp:revision>11</cp:revision>
  <dcterms:created xsi:type="dcterms:W3CDTF">2020-01-23T17:39:39Z</dcterms:created>
  <dcterms:modified xsi:type="dcterms:W3CDTF">2020-08-06T16:55:33Z</dcterms:modified>
</cp:coreProperties>
</file>